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1.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ags/tag3.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99" r:id="rId5"/>
    <p:sldMasterId id="2147483803" r:id="rId6"/>
  </p:sldMasterIdLst>
  <p:notesMasterIdLst>
    <p:notesMasterId r:id="rId25"/>
  </p:notesMasterIdLst>
  <p:handoutMasterIdLst>
    <p:handoutMasterId r:id="rId26"/>
  </p:handoutMasterIdLst>
  <p:sldIdLst>
    <p:sldId id="1234" r:id="rId7"/>
    <p:sldId id="1235" r:id="rId8"/>
    <p:sldId id="1236" r:id="rId9"/>
    <p:sldId id="1242" r:id="rId10"/>
    <p:sldId id="1260" r:id="rId11"/>
    <p:sldId id="1261" r:id="rId12"/>
    <p:sldId id="1253" r:id="rId13"/>
    <p:sldId id="1245" r:id="rId14"/>
    <p:sldId id="1246" r:id="rId15"/>
    <p:sldId id="1250" r:id="rId16"/>
    <p:sldId id="1252" r:id="rId17"/>
    <p:sldId id="1243" r:id="rId18"/>
    <p:sldId id="1265" r:id="rId19"/>
    <p:sldId id="1266" r:id="rId20"/>
    <p:sldId id="1267" r:id="rId21"/>
    <p:sldId id="1269" r:id="rId22"/>
    <p:sldId id="1270" r:id="rId23"/>
    <p:sldId id="1271" r:id="rId24"/>
  </p:sldIdLst>
  <p:sldSz cx="12192000" cy="6858000"/>
  <p:notesSz cx="6858000" cy="9144000"/>
  <p:defaultTextStyle>
    <a:defPPr>
      <a:defRPr lang="en-US"/>
    </a:defPPr>
    <a:lvl1pPr>
      <a:spcBef>
        <a:spcPts val="0"/>
      </a:spcBef>
      <a:buClr>
        <a:schemeClr val="accent1"/>
      </a:buClr>
      <a:defRPr sz="1800"/>
    </a:lvl1pPr>
    <a:lvl2pPr marL="180000" indent="-180000">
      <a:spcBef>
        <a:spcPts val="0"/>
      </a:spcBef>
      <a:buClr>
        <a:schemeClr val="accent1"/>
      </a:buClr>
      <a:buFont typeface="Arial" panose="020B0604020202020204" pitchFamily="34" charset="0"/>
      <a:buChar char="•"/>
      <a:defRPr sz="1800"/>
    </a:lvl2pPr>
    <a:lvl3pPr marL="360000" indent="-180000">
      <a:spcBef>
        <a:spcPts val="0"/>
      </a:spcBef>
      <a:buClr>
        <a:schemeClr val="accent1"/>
      </a:buClr>
      <a:buFont typeface="Arial" panose="020B0604020202020204" pitchFamily="34" charset="0"/>
      <a:buChar char="•"/>
      <a:defRPr sz="1800"/>
    </a:lvl3pPr>
    <a:lvl4pPr marL="540000" indent="-180000">
      <a:spcBef>
        <a:spcPts val="0"/>
      </a:spcBef>
      <a:buClr>
        <a:schemeClr val="accent1"/>
      </a:buClr>
      <a:buFont typeface="Arial" panose="020B0604020202020204" pitchFamily="34" charset="0"/>
      <a:buChar char="•"/>
      <a:defRPr sz="1800"/>
    </a:lvl4pPr>
    <a:lvl5pPr marL="720000" indent="-180000">
      <a:spcBef>
        <a:spcPts val="0"/>
      </a:spcBef>
      <a:buClr>
        <a:schemeClr val="accent1"/>
      </a:buClr>
      <a:buFont typeface="Arial" panose="020B0604020202020204" pitchFamily="34" charset="0"/>
      <a:buChar char="•"/>
      <a:defRPr sz="1800"/>
    </a:lvl5pPr>
    <a:lvl6pPr marL="900000" indent="-180000">
      <a:spcBef>
        <a:spcPts val="0"/>
      </a:spcBef>
      <a:buClr>
        <a:schemeClr val="accent1"/>
      </a:buClr>
      <a:buFont typeface="Arial" panose="020B0604020202020204" pitchFamily="34" charset="0"/>
      <a:buChar char="•"/>
      <a:defRPr sz="1800"/>
    </a:lvl6pPr>
    <a:lvl7pPr marL="1080000" indent="-180000">
      <a:spcBef>
        <a:spcPts val="0"/>
      </a:spcBef>
      <a:buClr>
        <a:schemeClr val="accent1"/>
      </a:buClr>
      <a:buFont typeface="Arial" panose="020B0604020202020204" pitchFamily="34" charset="0"/>
      <a:buChar char="•"/>
      <a:defRPr sz="1800"/>
    </a:lvl7pPr>
    <a:lvl8pPr marL="1260000" indent="-180000">
      <a:spcBef>
        <a:spcPts val="0"/>
      </a:spcBef>
      <a:buClr>
        <a:schemeClr val="accent1"/>
      </a:buClr>
      <a:buFont typeface="Arial" panose="020B0604020202020204" pitchFamily="34" charset="0"/>
      <a:buChar char="•"/>
      <a:defRPr sz="1800"/>
    </a:lvl8pPr>
    <a:lvl9pPr marL="1440000" indent="-180000">
      <a:spcBef>
        <a:spcPts val="0"/>
      </a:spcBef>
      <a:buClr>
        <a:schemeClr val="accent1"/>
      </a:buClr>
      <a:buFont typeface="Arial" panose="020B0604020202020204" pitchFamily="34" charset="0"/>
      <a:buChar char="•"/>
      <a:defRPr sz="1800"/>
    </a:lvl9pPr>
  </p:defaultTextStyle>
  <p:extLst>
    <p:ext uri="{EFAFB233-063F-42B5-8137-9DF3F51BA10A}">
      <p15:sldGuideLst xmlns:p15="http://schemas.microsoft.com/office/powerpoint/2012/main">
        <p15:guide id="1" pos="3840" userDrawn="1">
          <p15:clr>
            <a:srgbClr val="A4A3A4"/>
          </p15:clr>
        </p15:guide>
        <p15:guide id="2" orient="horz" pos="218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ny Welle" initials="DW" lastIdx="1" clrIdx="0">
    <p:extLst>
      <p:ext uri="{19B8F6BF-5375-455C-9EA6-DF929625EA0E}">
        <p15:presenceInfo xmlns:p15="http://schemas.microsoft.com/office/powerpoint/2012/main" userId="S::denwelle1@publicisgroupe.net::08b00602-60fa-48c3-96fb-06a947b67cd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B7AA3A-6D3C-C30E-3A42-3FEE1E792B69}" v="6" dt="2025-02-28T09:32:57.747"/>
    <p1510:client id="{CAB416F1-AA0B-4168-9544-216772687DBC}" v="1352" dt="2025-02-28T13:47:26.727"/>
    <p1510:client id="{DF0C456E-55A9-4C50-BB66-0039A0FDB054}" v="55" dt="2025-02-28T07:42:00.560"/>
  </p1510:revLst>
</p1510:revInfo>
</file>

<file path=ppt/tableStyles.xml><?xml version="1.0" encoding="utf-8"?>
<a:tblStyleLst xmlns:a="http://schemas.openxmlformats.org/drawingml/2006/main" def="{0E3FDE45-AF77-4B5C-9715-49D594BDF05E}">
  <a:tblStyle styleId="{0E3FDE45-AF77-4B5C-9715-49D594BDF05E}" styleName="Light Style 1 - Accent 2">
    <a:wholeTbl>
      <a:tcTxStyle>
        <a:fontRef idx="minor">
          <a:scrgbClr r="0" g="0" b="0"/>
        </a:fontRef>
        <a:schemeClr val="tx1"/>
      </a:tcTxStyle>
      <a:tcStyle>
        <a:tcBdr>
          <a:left>
            <a:ln>
              <a:noFill/>
            </a:ln>
          </a:left>
          <a:right>
            <a:ln>
              <a:noFill/>
            </a:ln>
          </a:right>
          <a:top>
            <a:ln>
              <a:noFill/>
            </a:ln>
          </a:top>
          <a:bottom>
            <a:ln w="12700" cmpd="sng">
              <a:solidFill>
                <a:schemeClr val="accent6">
                  <a:alpha val="15000"/>
                </a:schemeClr>
              </a:solidFill>
            </a:ln>
          </a:bottom>
          <a:insideH>
            <a:ln w="12700" cmpd="sng">
              <a:solidFill>
                <a:schemeClr val="accent6">
                  <a:alpha val="15000"/>
                </a:schemeClr>
              </a:solidFill>
            </a:ln>
          </a:insideH>
          <a:insideV>
            <a:ln>
              <a:noFill/>
            </a:ln>
          </a:insideV>
        </a:tcBdr>
        <a:fill>
          <a:noFill/>
        </a:fill>
      </a:tcStyle>
    </a:wholeTbl>
    <a:band1H>
      <a:tcStyle>
        <a:tcBdr>
          <a:bottom>
            <a:ln w="12700" cmpd="sng">
              <a:solidFill>
                <a:schemeClr val="accent6">
                  <a:alpha val="15000"/>
                </a:schemeClr>
              </a:solidFill>
            </a:ln>
          </a:bottom>
        </a:tcBdr>
        <a:fill>
          <a:solidFill>
            <a:schemeClr val="accent6">
              <a:alpha val="5000"/>
            </a:schemeClr>
          </a:solidFill>
        </a:fill>
      </a:tcStyle>
    </a:band1H>
    <a:band2H>
      <a:tcStyle>
        <a:tcBdr>
          <a:bottom>
            <a:ln w="12700" cmpd="sng">
              <a:solidFill>
                <a:schemeClr val="accent6">
                  <a:alpha val="15000"/>
                </a:schemeClr>
              </a:solidFill>
            </a:ln>
          </a:bottom>
        </a:tcBdr>
      </a:tcStyle>
    </a:band2H>
    <a:band1V>
      <a:tcStyle>
        <a:tcBdr/>
        <a:fill>
          <a:solidFill>
            <a:schemeClr val="accent6">
              <a:alpha val="5000"/>
            </a:schemeClr>
          </a:solidFill>
        </a:fill>
      </a:tcStyle>
    </a:band1V>
    <a:lastCol>
      <a:tcTxStyle b="on"/>
      <a:tcStyle>
        <a:tcBdr/>
      </a:tcStyle>
    </a:lastCol>
    <a:firstCol>
      <a:tcTxStyle b="on"/>
      <a:tcStyle>
        <a:tcBdr/>
      </a:tcStyle>
    </a:firstCol>
    <a:lastRow>
      <a:tcTxStyle b="on"/>
      <a:tcStyle>
        <a:tcBdr>
          <a:bottom>
            <a:ln w="28575" cmpd="sng">
              <a:solidFill>
                <a:schemeClr val="dk1"/>
              </a:solidFill>
            </a:ln>
          </a:bottom>
        </a:tcBdr>
        <a:fill>
          <a:noFill/>
        </a:fill>
      </a:tcStyle>
    </a:lastRow>
    <a:firstRow>
      <a:tcTxStyle b="on"/>
      <a:tcStyle>
        <a:tcBdr>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1074" y="306"/>
      </p:cViewPr>
      <p:guideLst>
        <p:guide pos="3840"/>
        <p:guide orient="horz" pos="218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a:extLst>
              <a:ext uri="{FF2B5EF4-FFF2-40B4-BE49-F238E27FC236}">
                <a16:creationId xmlns:a16="http://schemas.microsoft.com/office/drawing/2014/main" id="{9A8492AF-21D1-4EA9-B88E-2B2469E5B0BF}"/>
              </a:ext>
            </a:extLst>
          </p:cNvP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200"/>
            </a:lvl1pPr>
          </a:lstStyle>
          <a:p>
            <a:endParaRPr lang="en-US" sz="1050" b="1">
              <a:solidFill>
                <a:schemeClr val="tx2"/>
              </a:solidFill>
              <a:latin typeface="+mn-lt"/>
            </a:endParaRPr>
          </a:p>
        </p:txBody>
      </p:sp>
      <p:sp>
        <p:nvSpPr>
          <p:cNvPr id="3" name="Date">
            <a:extLst>
              <a:ext uri="{FF2B5EF4-FFF2-40B4-BE49-F238E27FC236}">
                <a16:creationId xmlns:a16="http://schemas.microsoft.com/office/drawing/2014/main" id="{F2C5CF11-9AB8-4366-83D6-4A911EAE67AA}"/>
              </a:ext>
            </a:extLst>
          </p:cNvPr>
          <p:cNvSpPr>
            <a:spLocks noGrp="1"/>
          </p:cNvSpPr>
          <p:nvPr>
            <p:ph type="dt" sz="quarter" idx="1"/>
          </p:nvPr>
        </p:nvSpPr>
        <p:spPr>
          <a:xfrm>
            <a:off x="5086800" y="0"/>
            <a:ext cx="1771200" cy="360000"/>
          </a:xfrm>
          <a:prstGeom prst="rect">
            <a:avLst/>
          </a:prstGeom>
        </p:spPr>
        <p:txBody>
          <a:bodyPr vert="horz" lIns="91440" tIns="45720" rIns="91440" bIns="45720" rtlCol="0"/>
          <a:lstStyle>
            <a:lvl1pPr algn="r">
              <a:defRPr sz="1200"/>
            </a:lvl1pPr>
          </a:lstStyle>
          <a:p>
            <a:fld id="{FEF1F2B9-B350-4061-A6D1-2A3340A8623F}" type="datetimeFigureOut">
              <a:rPr lang="en-US" sz="1050" smtClean="0">
                <a:solidFill>
                  <a:schemeClr val="tx2"/>
                </a:solidFill>
                <a:latin typeface="+mn-lt"/>
              </a:rPr>
              <a:t>8/3/2025</a:t>
            </a:fld>
            <a:endParaRPr lang="en-US" sz="1050">
              <a:solidFill>
                <a:schemeClr val="tx2"/>
              </a:solidFill>
              <a:latin typeface="+mn-lt"/>
            </a:endParaRPr>
          </a:p>
        </p:txBody>
      </p:sp>
      <p:sp>
        <p:nvSpPr>
          <p:cNvPr id="4" name="Footer Placeholder">
            <a:extLst>
              <a:ext uri="{FF2B5EF4-FFF2-40B4-BE49-F238E27FC236}">
                <a16:creationId xmlns:a16="http://schemas.microsoft.com/office/drawing/2014/main" id="{9797856F-D8D3-4EDB-AD63-B3F84321424C}"/>
              </a:ext>
            </a:extLst>
          </p:cNvPr>
          <p:cNvSpPr>
            <a:spLocks noGrp="1"/>
          </p:cNvSpPr>
          <p:nvPr>
            <p:ph type="ftr" sz="quarter" idx="2"/>
          </p:nvPr>
        </p:nvSpPr>
        <p:spPr>
          <a:xfrm>
            <a:off x="0" y="8784000"/>
            <a:ext cx="4363200" cy="360000"/>
          </a:xfrm>
          <a:prstGeom prst="rect">
            <a:avLst/>
          </a:prstGeom>
        </p:spPr>
        <p:txBody>
          <a:bodyPr vert="horz" lIns="91440" tIns="45720" rIns="91440" bIns="45720" rtlCol="0" anchor="b"/>
          <a:lstStyle>
            <a:lvl1pPr algn="l">
              <a:defRPr sz="1200"/>
            </a:lvl1pPr>
          </a:lstStyle>
          <a:p>
            <a:endParaRPr lang="en-US" sz="1050">
              <a:solidFill>
                <a:schemeClr val="tx2"/>
              </a:solidFill>
              <a:latin typeface="+mn-lt"/>
            </a:endParaRPr>
          </a:p>
        </p:txBody>
      </p:sp>
      <p:sp>
        <p:nvSpPr>
          <p:cNvPr id="5" name="Slide Number Placeholder">
            <a:extLst>
              <a:ext uri="{FF2B5EF4-FFF2-40B4-BE49-F238E27FC236}">
                <a16:creationId xmlns:a16="http://schemas.microsoft.com/office/drawing/2014/main" id="{DA566997-7A2F-418F-AC55-BAC678F9F134}"/>
              </a:ext>
            </a:extLst>
          </p:cNvPr>
          <p:cNvSpPr>
            <a:spLocks noGrp="1"/>
          </p:cNvSpPr>
          <p:nvPr>
            <p:ph type="sldNum" sz="quarter" idx="3"/>
          </p:nvPr>
        </p:nvSpPr>
        <p:spPr>
          <a:xfrm>
            <a:off x="5086800" y="8784000"/>
            <a:ext cx="1771200" cy="360000"/>
          </a:xfrm>
          <a:prstGeom prst="rect">
            <a:avLst/>
          </a:prstGeom>
        </p:spPr>
        <p:txBody>
          <a:bodyPr vert="horz" lIns="91440" tIns="45720" rIns="91440" bIns="45720" rtlCol="0" anchor="b"/>
          <a:lstStyle>
            <a:lvl1pPr algn="r">
              <a:defRPr sz="1200"/>
            </a:lvl1pPr>
          </a:lstStyle>
          <a:p>
            <a:r>
              <a:rPr lang="en-US" sz="1050" b="1">
                <a:solidFill>
                  <a:schemeClr val="accent2"/>
                </a:solidFill>
                <a:latin typeface="+mn-lt"/>
              </a:rPr>
              <a:t>Hand out</a:t>
            </a:r>
            <a:r>
              <a:rPr lang="en-US" sz="1050">
                <a:solidFill>
                  <a:schemeClr val="accent2"/>
                </a:solidFill>
                <a:latin typeface="+mn-lt"/>
              </a:rPr>
              <a:t> </a:t>
            </a:r>
            <a:fld id="{C92BABF8-1341-4DCB-864A-D83C08BEEAE4}" type="slidenum">
              <a:rPr lang="en-US" sz="1050" smtClean="0">
                <a:solidFill>
                  <a:schemeClr val="tx2"/>
                </a:solidFill>
                <a:latin typeface="+mn-lt"/>
              </a:rPr>
              <a:t>‹#›</a:t>
            </a:fld>
            <a:endParaRPr lang="en-US" sz="1050">
              <a:solidFill>
                <a:schemeClr val="tx2"/>
              </a:solidFill>
              <a:latin typeface="+mn-lt"/>
            </a:endParaRPr>
          </a:p>
        </p:txBody>
      </p:sp>
      <p:pic>
        <p:nvPicPr>
          <p:cNvPr id="6" name="Siemens logo">
            <a:extLst>
              <a:ext uri="{FF2B5EF4-FFF2-40B4-BE49-F238E27FC236}">
                <a16:creationId xmlns:a16="http://schemas.microsoft.com/office/drawing/2014/main" id="{C5A460D9-E760-498F-8A06-286EB0B001C9}"/>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853000" y="550800"/>
            <a:ext cx="1152000" cy="183168"/>
          </a:xfrm>
          <a:prstGeom prst="rect">
            <a:avLst/>
          </a:prstGeom>
        </p:spPr>
      </p:pic>
    </p:spTree>
    <p:extLst>
      <p:ext uri="{BB962C8B-B14F-4D97-AF65-F5344CB8AC3E}">
        <p14:creationId xmlns:p14="http://schemas.microsoft.com/office/powerpoint/2010/main" val="1359783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p:cNvSpPr>
            <a:spLocks noGrp="1"/>
          </p:cNvSpPr>
          <p:nvPr>
            <p:ph type="hdr" sz="quarter"/>
          </p:nvPr>
        </p:nvSpPr>
        <p:spPr>
          <a:xfrm>
            <a:off x="0" y="0"/>
            <a:ext cx="4363200" cy="360000"/>
          </a:xfrm>
          <a:prstGeom prst="rect">
            <a:avLst/>
          </a:prstGeom>
        </p:spPr>
        <p:txBody>
          <a:bodyPr vert="horz" lIns="91440" tIns="45720" rIns="91440" bIns="45720" rtlCol="0"/>
          <a:lstStyle>
            <a:lvl1pPr algn="l">
              <a:defRPr sz="1050" b="1">
                <a:solidFill>
                  <a:schemeClr val="tx2"/>
                </a:solidFill>
              </a:defRPr>
            </a:lvl1pPr>
          </a:lstStyle>
          <a:p>
            <a:endParaRPr lang="en-US"/>
          </a:p>
        </p:txBody>
      </p:sp>
      <p:sp>
        <p:nvSpPr>
          <p:cNvPr id="3" name="Date"/>
          <p:cNvSpPr>
            <a:spLocks noGrp="1"/>
          </p:cNvSpPr>
          <p:nvPr>
            <p:ph type="dt" idx="1"/>
          </p:nvPr>
        </p:nvSpPr>
        <p:spPr>
          <a:xfrm>
            <a:off x="5086800" y="0"/>
            <a:ext cx="1771200" cy="360000"/>
          </a:xfrm>
          <a:prstGeom prst="rect">
            <a:avLst/>
          </a:prstGeom>
        </p:spPr>
        <p:txBody>
          <a:bodyPr vert="horz" lIns="91440" tIns="45720" rIns="91440" bIns="45720" rtlCol="0"/>
          <a:lstStyle>
            <a:lvl1pPr algn="r">
              <a:defRPr sz="1050">
                <a:solidFill>
                  <a:schemeClr val="tx2"/>
                </a:solidFill>
              </a:defRPr>
            </a:lvl1pPr>
          </a:lstStyle>
          <a:p>
            <a:fld id="{76FBC1AF-E4C9-412F-9B6D-66CD520F95DB}" type="datetimeFigureOut">
              <a:rPr lang="en-US" smtClean="0"/>
              <a:pPr/>
              <a:t>8/3/2025</a:t>
            </a:fld>
            <a:endParaRPr lang="en-US"/>
          </a:p>
        </p:txBody>
      </p:sp>
      <p:sp>
        <p:nvSpPr>
          <p:cNvPr id="4" name="Slide Image Placeholder"/>
          <p:cNvSpPr>
            <a:spLocks noGrp="1" noRot="1" noChangeAspect="1"/>
          </p:cNvSpPr>
          <p:nvPr>
            <p:ph type="sldImg" idx="2"/>
          </p:nvPr>
        </p:nvSpPr>
        <p:spPr>
          <a:xfrm>
            <a:off x="406800" y="619200"/>
            <a:ext cx="6048000" cy="3402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p:cNvSpPr>
            <a:spLocks noGrp="1"/>
          </p:cNvSpPr>
          <p:nvPr>
            <p:ph type="body" sz="quarter" idx="3"/>
          </p:nvPr>
        </p:nvSpPr>
        <p:spPr>
          <a:xfrm>
            <a:off x="406800" y="4575600"/>
            <a:ext cx="6048000" cy="39600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 level</a:t>
            </a:r>
          </a:p>
          <a:p>
            <a:pPr lvl="8"/>
            <a:r>
              <a:rPr lang="en-US"/>
              <a:t>Ninth level</a:t>
            </a:r>
          </a:p>
        </p:txBody>
      </p:sp>
      <p:sp>
        <p:nvSpPr>
          <p:cNvPr id="6" name="Footer Placeholder"/>
          <p:cNvSpPr>
            <a:spLocks noGrp="1"/>
          </p:cNvSpPr>
          <p:nvPr>
            <p:ph type="ftr" sz="quarter" idx="4"/>
          </p:nvPr>
        </p:nvSpPr>
        <p:spPr>
          <a:xfrm>
            <a:off x="0" y="8784000"/>
            <a:ext cx="4363200" cy="360000"/>
          </a:xfrm>
          <a:prstGeom prst="rect">
            <a:avLst/>
          </a:prstGeom>
        </p:spPr>
        <p:txBody>
          <a:bodyPr vert="horz" lIns="91440" tIns="45720" rIns="91440" bIns="45720" rtlCol="0" anchor="b"/>
          <a:lstStyle>
            <a:lvl1pPr algn="l">
              <a:defRPr sz="1050">
                <a:solidFill>
                  <a:schemeClr val="tx2"/>
                </a:solidFill>
              </a:defRPr>
            </a:lvl1pPr>
          </a:lstStyle>
          <a:p>
            <a:endParaRPr lang="en-US"/>
          </a:p>
        </p:txBody>
      </p:sp>
      <p:sp>
        <p:nvSpPr>
          <p:cNvPr id="7" name="Slide Number Placeholder"/>
          <p:cNvSpPr>
            <a:spLocks noGrp="1"/>
          </p:cNvSpPr>
          <p:nvPr>
            <p:ph type="sldNum" sz="quarter" idx="5"/>
          </p:nvPr>
        </p:nvSpPr>
        <p:spPr>
          <a:xfrm>
            <a:off x="5086800" y="8784000"/>
            <a:ext cx="1771200" cy="360000"/>
          </a:xfrm>
          <a:prstGeom prst="rect">
            <a:avLst/>
          </a:prstGeom>
        </p:spPr>
        <p:txBody>
          <a:bodyPr vert="horz" lIns="91440" tIns="45720" rIns="91440" bIns="45720" rtlCol="0" anchor="b"/>
          <a:lstStyle>
            <a:lvl1pPr algn="r">
              <a:defRPr sz="1050"/>
            </a:lvl1pPr>
          </a:lstStyle>
          <a:p>
            <a:r>
              <a:rPr lang="en-US" b="1">
                <a:solidFill>
                  <a:schemeClr val="accent2"/>
                </a:solidFill>
              </a:rPr>
              <a:t>Notes</a:t>
            </a:r>
            <a:r>
              <a:rPr lang="en-US"/>
              <a:t> </a:t>
            </a:r>
            <a:fld id="{E76C657F-0E32-4130-ADDA-66B81138A76A}" type="slidenum">
              <a:rPr lang="en-US" smtClean="0">
                <a:solidFill>
                  <a:schemeClr val="tx2"/>
                </a:solidFill>
              </a:rPr>
              <a:pPr/>
              <a:t>‹#›</a:t>
            </a:fld>
            <a:endParaRPr lang="en-US">
              <a:solidFill>
                <a:schemeClr val="tx2"/>
              </a:solidFill>
            </a:endParaRPr>
          </a:p>
        </p:txBody>
      </p:sp>
    </p:spTree>
    <p:extLst>
      <p:ext uri="{BB962C8B-B14F-4D97-AF65-F5344CB8AC3E}">
        <p14:creationId xmlns:p14="http://schemas.microsoft.com/office/powerpoint/2010/main" val="527306072"/>
      </p:ext>
    </p:extLst>
  </p:cSld>
  <p:clrMap bg1="lt1" tx1="dk1" bg2="lt2" tx2="dk2" accent1="accent1" accent2="accent2" accent3="accent3" accent4="accent4" accent5="accent5" accent6="accent6" hlink="hlink" folHlink="folHlink"/>
  <p:notesStyle>
    <a:lvl1pPr marL="0" algn="l" defTabSz="914400" rtl="0" eaLnBrk="1" latinLnBrk="0" hangingPunct="1">
      <a:spcAft>
        <a:spcPts val="600"/>
      </a:spcAft>
      <a:defRPr sz="1200" kern="1200">
        <a:solidFill>
          <a:schemeClr val="tx1"/>
        </a:solidFill>
        <a:latin typeface="+mn-lt"/>
        <a:ea typeface="+mn-ea"/>
        <a:cs typeface="+mn-cs"/>
      </a:defRPr>
    </a:lvl1pPr>
    <a:lvl2pPr marL="14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2pPr>
    <a:lvl3pPr marL="28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3pPr>
    <a:lvl4pPr marL="43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576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5pPr>
    <a:lvl6pPr marL="720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6pPr>
    <a:lvl7pPr marL="864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7pPr>
    <a:lvl8pPr marL="1008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8pPr>
    <a:lvl9pPr marL="1152000" indent="-144000" algn="l" defTabSz="914400" rtl="0" eaLnBrk="1" latinLnBrk="0" hangingPunct="1">
      <a:spcAft>
        <a:spcPts val="300"/>
      </a:spcAft>
      <a:buClr>
        <a:schemeClr val="accent1"/>
      </a:buClr>
      <a:buFont typeface="Arial" panose="020B0604020202020204" pitchFamily="34" charset="0"/>
      <a:buChar char="•"/>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a:t>
            </a:fld>
            <a:endParaRPr lang="en-US">
              <a:solidFill>
                <a:schemeClr val="tx2"/>
              </a:solidFill>
            </a:endParaRPr>
          </a:p>
        </p:txBody>
      </p:sp>
    </p:spTree>
    <p:extLst>
      <p:ext uri="{BB962C8B-B14F-4D97-AF65-F5344CB8AC3E}">
        <p14:creationId xmlns:p14="http://schemas.microsoft.com/office/powerpoint/2010/main" val="307996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spcAft>
                <a:spcPts val="0"/>
              </a:spcAft>
            </a:pPr>
            <a:endParaRPr lang="en-US">
              <a:cs typeface="Arial"/>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11</a:t>
            </a:fld>
            <a:endParaRPr lang="en-US">
              <a:solidFill>
                <a:schemeClr val="tx2"/>
              </a:solidFill>
            </a:endParaRPr>
          </a:p>
        </p:txBody>
      </p:sp>
    </p:spTree>
    <p:extLst>
      <p:ext uri="{BB962C8B-B14F-4D97-AF65-F5344CB8AC3E}">
        <p14:creationId xmlns:p14="http://schemas.microsoft.com/office/powerpoint/2010/main" val="279400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lnSpc>
                <a:spcPct val="115000"/>
              </a:lnSpc>
              <a:spcAft>
                <a:spcPts val="800"/>
              </a:spcAft>
            </a:pPr>
            <a:endParaRPr lang="en-US" sz="1800" kern="100">
              <a:effectLst/>
              <a:latin typeface="Aptos" panose="020B0004020202020204" pitchFamily="34" charset="0"/>
              <a:ea typeface="Aptos" panose="020B0004020202020204" pitchFamily="34" charset="0"/>
              <a:cs typeface="Latha" panose="02000400000000000000" pitchFamily="2"/>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12</a:t>
            </a:fld>
            <a:endParaRPr lang="en-US">
              <a:solidFill>
                <a:schemeClr val="tx2"/>
              </a:solidFill>
            </a:endParaRPr>
          </a:p>
        </p:txBody>
      </p:sp>
    </p:spTree>
    <p:extLst>
      <p:ext uri="{BB962C8B-B14F-4D97-AF65-F5344CB8AC3E}">
        <p14:creationId xmlns:p14="http://schemas.microsoft.com/office/powerpoint/2010/main" val="122588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833552-EE4E-03CF-6CDE-252E822B4E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3F79B2-43B0-0329-AE87-4672BEE07591}"/>
              </a:ext>
            </a:extLst>
          </p:cNvPr>
          <p:cNvSpPr>
            <a:spLocks noGrp="1" noRot="1" noChangeAspect="1"/>
          </p:cNvSpPr>
          <p:nvPr>
            <p:ph type="sldImg"/>
          </p:nvPr>
        </p:nvSpPr>
        <p:spPr>
          <a:xfrm>
            <a:off x="406400" y="619125"/>
            <a:ext cx="6048375" cy="3402013"/>
          </a:xfrm>
        </p:spPr>
      </p:sp>
      <p:sp>
        <p:nvSpPr>
          <p:cNvPr id="3" name="Notes Placeholder 2">
            <a:extLst>
              <a:ext uri="{FF2B5EF4-FFF2-40B4-BE49-F238E27FC236}">
                <a16:creationId xmlns:a16="http://schemas.microsoft.com/office/drawing/2014/main" id="{F470B49B-F83C-1E42-AA8B-9D4CFB5800FC}"/>
              </a:ext>
            </a:extLst>
          </p:cNvPr>
          <p:cNvSpPr>
            <a:spLocks noGrp="1"/>
          </p:cNvSpPr>
          <p:nvPr>
            <p:ph type="body" idx="1"/>
          </p:nvPr>
        </p:nvSpPr>
        <p:spPr/>
        <p:txBody>
          <a:bodyPr/>
          <a:lstStyle/>
          <a:p>
            <a:pPr>
              <a:lnSpc>
                <a:spcPct val="115000"/>
              </a:lnSpc>
              <a:spcAft>
                <a:spcPts val="800"/>
              </a:spcAft>
            </a:pPr>
            <a:endParaRPr lang="en-US" sz="1800" kern="100">
              <a:effectLst/>
              <a:latin typeface="Aptos" panose="020B0004020202020204" pitchFamily="34" charset="0"/>
              <a:ea typeface="Aptos" panose="020B0004020202020204" pitchFamily="34" charset="0"/>
              <a:cs typeface="Latha" panose="02000400000000000000" pitchFamily="2"/>
            </a:endParaRPr>
          </a:p>
        </p:txBody>
      </p:sp>
      <p:sp>
        <p:nvSpPr>
          <p:cNvPr id="4" name="Slide Number Placeholder 3">
            <a:extLst>
              <a:ext uri="{FF2B5EF4-FFF2-40B4-BE49-F238E27FC236}">
                <a16:creationId xmlns:a16="http://schemas.microsoft.com/office/drawing/2014/main" id="{5E624275-A76A-4012-3B9E-884CAA387742}"/>
              </a:ext>
            </a:extLst>
          </p:cNvPr>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13</a:t>
            </a:fld>
            <a:endParaRPr lang="en-US">
              <a:solidFill>
                <a:schemeClr val="tx2"/>
              </a:solidFill>
            </a:endParaRPr>
          </a:p>
        </p:txBody>
      </p:sp>
    </p:spTree>
    <p:extLst>
      <p:ext uri="{BB962C8B-B14F-4D97-AF65-F5344CB8AC3E}">
        <p14:creationId xmlns:p14="http://schemas.microsoft.com/office/powerpoint/2010/main" val="2761314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50D28-FC8C-EBC2-E308-C0B959C8A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9EF735-BEBF-3AFF-942B-DF4AAEE043EF}"/>
              </a:ext>
            </a:extLst>
          </p:cNvPr>
          <p:cNvSpPr>
            <a:spLocks noGrp="1" noRot="1" noChangeAspect="1"/>
          </p:cNvSpPr>
          <p:nvPr>
            <p:ph type="sldImg"/>
          </p:nvPr>
        </p:nvSpPr>
        <p:spPr>
          <a:xfrm>
            <a:off x="406400" y="619125"/>
            <a:ext cx="6048375" cy="3402013"/>
          </a:xfrm>
        </p:spPr>
      </p:sp>
      <p:sp>
        <p:nvSpPr>
          <p:cNvPr id="3" name="Notes Placeholder 2">
            <a:extLst>
              <a:ext uri="{FF2B5EF4-FFF2-40B4-BE49-F238E27FC236}">
                <a16:creationId xmlns:a16="http://schemas.microsoft.com/office/drawing/2014/main" id="{2D12BAD6-210B-3B72-FCCE-D577D2795EA7}"/>
              </a:ext>
            </a:extLst>
          </p:cNvPr>
          <p:cNvSpPr>
            <a:spLocks noGrp="1"/>
          </p:cNvSpPr>
          <p:nvPr>
            <p:ph type="body" idx="1"/>
          </p:nvPr>
        </p:nvSpPr>
        <p:spPr/>
        <p:txBody>
          <a:bodyPr/>
          <a:lstStyle/>
          <a:p>
            <a:pPr>
              <a:lnSpc>
                <a:spcPct val="115000"/>
              </a:lnSpc>
              <a:spcAft>
                <a:spcPts val="800"/>
              </a:spcAft>
            </a:pPr>
            <a:endParaRPr lang="en-US" sz="1800" kern="100">
              <a:effectLst/>
              <a:latin typeface="Aptos" panose="020B0004020202020204" pitchFamily="34" charset="0"/>
              <a:ea typeface="Aptos" panose="020B0004020202020204" pitchFamily="34" charset="0"/>
              <a:cs typeface="Latha" panose="02000400000000000000" pitchFamily="2"/>
            </a:endParaRPr>
          </a:p>
        </p:txBody>
      </p:sp>
      <p:sp>
        <p:nvSpPr>
          <p:cNvPr id="4" name="Slide Number Placeholder 3">
            <a:extLst>
              <a:ext uri="{FF2B5EF4-FFF2-40B4-BE49-F238E27FC236}">
                <a16:creationId xmlns:a16="http://schemas.microsoft.com/office/drawing/2014/main" id="{01BD33E0-3F92-1E98-C77D-BBCA5F86E6EB}"/>
              </a:ext>
            </a:extLst>
          </p:cNvPr>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14</a:t>
            </a:fld>
            <a:endParaRPr lang="en-US">
              <a:solidFill>
                <a:schemeClr val="tx2"/>
              </a:solidFill>
            </a:endParaRPr>
          </a:p>
        </p:txBody>
      </p:sp>
    </p:spTree>
    <p:extLst>
      <p:ext uri="{BB962C8B-B14F-4D97-AF65-F5344CB8AC3E}">
        <p14:creationId xmlns:p14="http://schemas.microsoft.com/office/powerpoint/2010/main" val="4153324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5A847-75B5-769B-62E1-601F87967A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9EE252-1A62-9B4E-3B03-5AA9DCDB27B9}"/>
              </a:ext>
            </a:extLst>
          </p:cNvPr>
          <p:cNvSpPr>
            <a:spLocks noGrp="1" noRot="1" noChangeAspect="1"/>
          </p:cNvSpPr>
          <p:nvPr>
            <p:ph type="sldImg"/>
          </p:nvPr>
        </p:nvSpPr>
        <p:spPr>
          <a:xfrm>
            <a:off x="406400" y="619125"/>
            <a:ext cx="6048375" cy="3402013"/>
          </a:xfrm>
        </p:spPr>
      </p:sp>
      <p:sp>
        <p:nvSpPr>
          <p:cNvPr id="3" name="Notes Placeholder 2">
            <a:extLst>
              <a:ext uri="{FF2B5EF4-FFF2-40B4-BE49-F238E27FC236}">
                <a16:creationId xmlns:a16="http://schemas.microsoft.com/office/drawing/2014/main" id="{078D84B8-34A6-3944-8986-A2E114FC37B3}"/>
              </a:ext>
            </a:extLst>
          </p:cNvPr>
          <p:cNvSpPr>
            <a:spLocks noGrp="1"/>
          </p:cNvSpPr>
          <p:nvPr>
            <p:ph type="body" idx="1"/>
          </p:nvPr>
        </p:nvSpPr>
        <p:spPr/>
        <p:txBody>
          <a:bodyPr/>
          <a:lstStyle/>
          <a:p>
            <a:pPr>
              <a:lnSpc>
                <a:spcPct val="115000"/>
              </a:lnSpc>
              <a:spcAft>
                <a:spcPts val="800"/>
              </a:spcAft>
            </a:pPr>
            <a:endParaRPr lang="en-US" sz="1800" kern="100">
              <a:effectLst/>
              <a:latin typeface="Aptos" panose="020B0004020202020204" pitchFamily="34" charset="0"/>
              <a:ea typeface="Aptos" panose="020B0004020202020204" pitchFamily="34" charset="0"/>
              <a:cs typeface="Latha" panose="02000400000000000000" pitchFamily="2"/>
            </a:endParaRPr>
          </a:p>
        </p:txBody>
      </p:sp>
      <p:sp>
        <p:nvSpPr>
          <p:cNvPr id="4" name="Slide Number Placeholder 3">
            <a:extLst>
              <a:ext uri="{FF2B5EF4-FFF2-40B4-BE49-F238E27FC236}">
                <a16:creationId xmlns:a16="http://schemas.microsoft.com/office/drawing/2014/main" id="{9A55491E-3D4F-880D-CF08-49936E1B62FA}"/>
              </a:ext>
            </a:extLst>
          </p:cNvPr>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15</a:t>
            </a:fld>
            <a:endParaRPr lang="en-US">
              <a:solidFill>
                <a:schemeClr val="tx2"/>
              </a:solidFill>
            </a:endParaRPr>
          </a:p>
        </p:txBody>
      </p:sp>
    </p:spTree>
    <p:extLst>
      <p:ext uri="{BB962C8B-B14F-4D97-AF65-F5344CB8AC3E}">
        <p14:creationId xmlns:p14="http://schemas.microsoft.com/office/powerpoint/2010/main" val="2208311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320E3-94B4-8CF9-BA27-E5F99176D8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288FE-4EF0-F9A1-E512-A0B34DF075CD}"/>
              </a:ext>
            </a:extLst>
          </p:cNvPr>
          <p:cNvSpPr>
            <a:spLocks noGrp="1" noRot="1" noChangeAspect="1"/>
          </p:cNvSpPr>
          <p:nvPr>
            <p:ph type="sldImg"/>
          </p:nvPr>
        </p:nvSpPr>
        <p:spPr>
          <a:xfrm>
            <a:off x="406400" y="619125"/>
            <a:ext cx="6048375" cy="3402013"/>
          </a:xfrm>
        </p:spPr>
      </p:sp>
      <p:sp>
        <p:nvSpPr>
          <p:cNvPr id="3" name="Notes Placeholder 2">
            <a:extLst>
              <a:ext uri="{FF2B5EF4-FFF2-40B4-BE49-F238E27FC236}">
                <a16:creationId xmlns:a16="http://schemas.microsoft.com/office/drawing/2014/main" id="{F2D6F621-0BFB-9147-F06D-BBE189E81D76}"/>
              </a:ext>
            </a:extLst>
          </p:cNvPr>
          <p:cNvSpPr>
            <a:spLocks noGrp="1"/>
          </p:cNvSpPr>
          <p:nvPr>
            <p:ph type="body" idx="1"/>
          </p:nvPr>
        </p:nvSpPr>
        <p:spPr/>
        <p:txBody>
          <a:bodyPr/>
          <a:lstStyle/>
          <a:p>
            <a:pPr>
              <a:lnSpc>
                <a:spcPct val="115000"/>
              </a:lnSpc>
              <a:spcAft>
                <a:spcPts val="800"/>
              </a:spcAft>
            </a:pPr>
            <a:endParaRPr lang="en-US" sz="1800" b="1" kern="100">
              <a:effectLst/>
              <a:latin typeface="Aptos" panose="020B0004020202020204" pitchFamily="34" charset="0"/>
              <a:ea typeface="Aptos" panose="020B0004020202020204" pitchFamily="34" charset="0"/>
              <a:cs typeface="Latha" panose="02000400000000000000" pitchFamily="2"/>
            </a:endParaRPr>
          </a:p>
        </p:txBody>
      </p:sp>
      <p:sp>
        <p:nvSpPr>
          <p:cNvPr id="4" name="Slide Number Placeholder 3">
            <a:extLst>
              <a:ext uri="{FF2B5EF4-FFF2-40B4-BE49-F238E27FC236}">
                <a16:creationId xmlns:a16="http://schemas.microsoft.com/office/drawing/2014/main" id="{E0409119-2C92-7A04-6359-DADD9A88BCC4}"/>
              </a:ext>
            </a:extLst>
          </p:cNvPr>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16</a:t>
            </a:fld>
            <a:endParaRPr lang="en-US">
              <a:solidFill>
                <a:schemeClr val="tx2"/>
              </a:solidFill>
            </a:endParaRPr>
          </a:p>
        </p:txBody>
      </p:sp>
    </p:spTree>
    <p:extLst>
      <p:ext uri="{BB962C8B-B14F-4D97-AF65-F5344CB8AC3E}">
        <p14:creationId xmlns:p14="http://schemas.microsoft.com/office/powerpoint/2010/main" val="3122238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17</a:t>
            </a:fld>
            <a:endParaRPr lang="en-US">
              <a:solidFill>
                <a:schemeClr val="tx2"/>
              </a:solidFill>
            </a:endParaRPr>
          </a:p>
        </p:txBody>
      </p:sp>
    </p:spTree>
    <p:extLst>
      <p:ext uri="{BB962C8B-B14F-4D97-AF65-F5344CB8AC3E}">
        <p14:creationId xmlns:p14="http://schemas.microsoft.com/office/powerpoint/2010/main" val="2862912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2</a:t>
            </a:fld>
            <a:endParaRPr lang="en-US">
              <a:solidFill>
                <a:schemeClr val="tx2"/>
              </a:solidFill>
            </a:endParaRPr>
          </a:p>
        </p:txBody>
      </p:sp>
    </p:spTree>
    <p:extLst>
      <p:ext uri="{BB962C8B-B14F-4D97-AF65-F5344CB8AC3E}">
        <p14:creationId xmlns:p14="http://schemas.microsoft.com/office/powerpoint/2010/main" val="3610893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spcAft>
                <a:spcPts val="0"/>
              </a:spcAft>
            </a:pPr>
            <a:r>
              <a:rPr lang="en-US"/>
              <a:t>Hello!</a:t>
            </a:r>
          </a:p>
          <a:p>
            <a:pPr>
              <a:spcAft>
                <a:spcPts val="0"/>
              </a:spcAft>
            </a:pPr>
            <a:r>
              <a:rPr lang="en-US"/>
              <a:t>My name is Velina Ilieva and today we will talk about computational linguistics and translations with Copilot. </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3</a:t>
            </a:fld>
            <a:endParaRPr lang="en-US">
              <a:solidFill>
                <a:schemeClr val="tx2"/>
              </a:solidFill>
            </a:endParaRPr>
          </a:p>
        </p:txBody>
      </p:sp>
    </p:spTree>
    <p:extLst>
      <p:ext uri="{BB962C8B-B14F-4D97-AF65-F5344CB8AC3E}">
        <p14:creationId xmlns:p14="http://schemas.microsoft.com/office/powerpoint/2010/main" val="1955358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a:t>First let's lie down the foundations with a couple of key terms. The first one is language. It consists of symbols, sounds, and gestures that are combined according to specific rules to convey meaning. This is a very important characteristic which defines us as human beings. With language we express our thoughts verbally and in a written form.</a:t>
            </a:r>
          </a:p>
          <a:p>
            <a:r>
              <a:rPr lang="en-US"/>
              <a:t> </a:t>
            </a:r>
            <a:endParaRPr lang="en-US">
              <a:cs typeface="Arial"/>
            </a:endParaRPr>
          </a:p>
          <a:p>
            <a:r>
              <a:rPr lang="en-US"/>
              <a:t>Linguistics is the scientific study of language and its structure. It involves analyzing language form, language meaning, and language in context.</a:t>
            </a:r>
          </a:p>
          <a:p>
            <a:r>
              <a:rPr lang="en-US"/>
              <a:t> </a:t>
            </a:r>
            <a:endParaRPr lang="en-US">
              <a:cs typeface="Arial"/>
            </a:endParaRPr>
          </a:p>
          <a:p>
            <a:r>
              <a:rPr lang="en-US"/>
              <a:t>Computational linguistics is an interdisciplinary field that combines linguistics and computer science to study and develop algorithms and models for processing and understanding human language. </a:t>
            </a:r>
            <a:endParaRPr lang="en-US">
              <a:cs typeface="Arial"/>
            </a:endParaRPr>
          </a:p>
          <a:p>
            <a:r>
              <a:rPr lang="en-US"/>
              <a:t> </a:t>
            </a:r>
            <a:endParaRPr lang="en-US">
              <a:cs typeface="Arial"/>
            </a:endParaRPr>
          </a:p>
          <a:p>
            <a:r>
              <a:rPr lang="en-US"/>
              <a:t>The main goal of computational linguistics is to enable computers to process and understand human language in a way that is both meaningful and useful. This involves developing algorithms and models that can interpret, generate, and manipulate natural language data. </a:t>
            </a:r>
            <a:endParaRPr lang="en-US">
              <a:cs typeface="Arial"/>
            </a:endParaRPr>
          </a:p>
          <a:p>
            <a:r>
              <a:rPr lang="en-US"/>
              <a:t> </a:t>
            </a:r>
            <a:endParaRPr lang="en-US">
              <a:cs typeface="Arial"/>
            </a:endParaRPr>
          </a:p>
          <a:p>
            <a:r>
              <a:rPr lang="en-US"/>
              <a:t>Key objectives include: </a:t>
            </a:r>
            <a:endParaRPr lang="en-US">
              <a:cs typeface="Arial"/>
            </a:endParaRPr>
          </a:p>
          <a:p>
            <a:r>
              <a:rPr lang="en-US"/>
              <a:t> </a:t>
            </a:r>
            <a:endParaRPr lang="en-US">
              <a:cs typeface="Arial"/>
            </a:endParaRPr>
          </a:p>
          <a:p>
            <a:pPr marL="171450" indent="-171450">
              <a:buFont typeface="Arial"/>
              <a:buChar char="•"/>
            </a:pPr>
            <a:r>
              <a:rPr lang="en-US"/>
              <a:t>Automating Language-Related Tasks: Such as translation, summarization, and information retrieval. </a:t>
            </a:r>
            <a:endParaRPr lang="en-US">
              <a:cs typeface="Arial"/>
            </a:endParaRPr>
          </a:p>
          <a:p>
            <a:pPr marL="171450" indent="-171450">
              <a:buFont typeface="Arial"/>
              <a:buChar char="•"/>
            </a:pPr>
            <a:r>
              <a:rPr lang="en-US"/>
              <a:t>Enhancing Language Understanding: Enabling machines to understand context, sentiment, and nuances in human language. </a:t>
            </a:r>
            <a:endParaRPr lang="en-US">
              <a:cs typeface="Arial"/>
            </a:endParaRPr>
          </a:p>
          <a:p>
            <a:pPr marL="171450" indent="-171450">
              <a:buFont typeface="Arial"/>
              <a:buChar char="•"/>
            </a:pPr>
            <a:r>
              <a:rPr lang="en-US"/>
              <a:t>Facilitating Language Learning: Using technology to support language education.</a:t>
            </a:r>
            <a:endParaRPr lang="en-US">
              <a:cs typeface="Arial"/>
            </a:endParaRPr>
          </a:p>
          <a:p>
            <a:endParaRPr lang="en-US">
              <a:cs typeface="+mn-lt"/>
            </a:endParaRPr>
          </a:p>
          <a:p>
            <a:endParaRPr lang="en-US"/>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4</a:t>
            </a:fld>
            <a:endParaRPr lang="en-US">
              <a:solidFill>
                <a:schemeClr val="tx2"/>
              </a:solidFill>
            </a:endParaRPr>
          </a:p>
        </p:txBody>
      </p:sp>
    </p:spTree>
    <p:extLst>
      <p:ext uri="{BB962C8B-B14F-4D97-AF65-F5344CB8AC3E}">
        <p14:creationId xmlns:p14="http://schemas.microsoft.com/office/powerpoint/2010/main" val="987161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a:t>AI and computational linguistics are closely intertwined fields that complement each other in many ways. </a:t>
            </a:r>
          </a:p>
          <a:p>
            <a:r>
              <a:rPr lang="en-US"/>
              <a:t> </a:t>
            </a:r>
            <a:endParaRPr lang="en-US">
              <a:cs typeface="Arial"/>
            </a:endParaRPr>
          </a:p>
          <a:p>
            <a:r>
              <a:rPr lang="en-US"/>
              <a:t>Artificial Intelligence (AI)</a:t>
            </a:r>
            <a:endParaRPr lang="en-US">
              <a:cs typeface="Arial"/>
            </a:endParaRPr>
          </a:p>
          <a:p>
            <a:r>
              <a:rPr lang="en-US"/>
              <a:t>AI involves creating systems that can perform tasks that typically require human intelligence. These tasks include learning, reasoning, problem-solving, perception, and language understanding.</a:t>
            </a:r>
            <a:endParaRPr lang="en-US">
              <a:cs typeface="Arial"/>
            </a:endParaRPr>
          </a:p>
          <a:p>
            <a:r>
              <a:rPr lang="en-US"/>
              <a:t> </a:t>
            </a:r>
            <a:endParaRPr lang="en-US">
              <a:cs typeface="Arial"/>
            </a:endParaRPr>
          </a:p>
          <a:p>
            <a:r>
              <a:rPr lang="en-US"/>
              <a:t>Computational Linguistics</a:t>
            </a:r>
            <a:endParaRPr lang="en-US">
              <a:cs typeface="Arial"/>
            </a:endParaRPr>
          </a:p>
          <a:p>
            <a:r>
              <a:rPr lang="en-US"/>
              <a:t>Computational linguistics is the study of using computational methods to process and analyze human language. It combines elements of linguistics, computer science, and AI to understand and generate human language.</a:t>
            </a:r>
            <a:endParaRPr lang="en-US">
              <a:cs typeface="Arial"/>
            </a:endParaRPr>
          </a:p>
          <a:p>
            <a:r>
              <a:rPr lang="en-US"/>
              <a:t> </a:t>
            </a:r>
            <a:endParaRPr lang="en-US">
              <a:cs typeface="Arial"/>
            </a:endParaRPr>
          </a:p>
          <a:p>
            <a:r>
              <a:rPr lang="en-US"/>
              <a:t>Interconnection</a:t>
            </a:r>
            <a:endParaRPr lang="en-US">
              <a:cs typeface="Arial"/>
            </a:endParaRPr>
          </a:p>
          <a:p>
            <a:pPr marL="171450" indent="-171450">
              <a:buFont typeface="Arial"/>
              <a:buChar char="•"/>
            </a:pPr>
            <a:r>
              <a:rPr lang="en-US"/>
              <a:t>Natural Language Processing (NLP): This is a subfield of AI that focuses on the interaction between computers and human language. NLP uses computational linguistics techniques to enable machines to understand, interpret, and generate human language. Examples include language translation, sentiment analysis, and chatbots.</a:t>
            </a:r>
            <a:endParaRPr lang="en-US">
              <a:cs typeface="Arial"/>
            </a:endParaRPr>
          </a:p>
          <a:p>
            <a:r>
              <a:rPr lang="en-US"/>
              <a:t> </a:t>
            </a:r>
            <a:endParaRPr lang="en-US">
              <a:cs typeface="Arial"/>
            </a:endParaRPr>
          </a:p>
          <a:p>
            <a:pPr marL="171450" indent="-171450">
              <a:buFont typeface="Arial"/>
              <a:buChar char="•"/>
            </a:pPr>
            <a:r>
              <a:rPr lang="en-US"/>
              <a:t>Machine Learning: AI systems often use machine learning algorithms to improve their language processing capabilities. Computational linguistics provides the data and models needed to train these algorithms. For instance, large corpora of text are used to train language models like GPT-4.</a:t>
            </a:r>
            <a:endParaRPr lang="en-US">
              <a:cs typeface="Arial"/>
            </a:endParaRPr>
          </a:p>
          <a:p>
            <a:r>
              <a:rPr lang="en-US"/>
              <a:t> </a:t>
            </a:r>
            <a:endParaRPr lang="en-US">
              <a:cs typeface="Arial"/>
            </a:endParaRPr>
          </a:p>
          <a:p>
            <a:pPr marL="171450" indent="-171450">
              <a:buFont typeface="Arial"/>
              <a:buChar char="•"/>
            </a:pPr>
            <a:r>
              <a:rPr lang="en-US"/>
              <a:t>Information Retrieval: AI systems use computational linguistics to improve search engines and information retrieval systems. Techniques like keyword extraction, topic modeling, and semantic search help in retrieving relevant information from large datasets.</a:t>
            </a:r>
            <a:endParaRPr lang="en-US">
              <a:cs typeface="Arial"/>
            </a:endParaRPr>
          </a:p>
          <a:p>
            <a:r>
              <a:rPr lang="en-US"/>
              <a:t> </a:t>
            </a:r>
            <a:endParaRPr lang="en-US">
              <a:cs typeface="Arial"/>
            </a:endParaRPr>
          </a:p>
          <a:p>
            <a:pPr marL="171450" indent="-171450">
              <a:buFont typeface="Arial"/>
              <a:buChar char="•"/>
            </a:pPr>
            <a:r>
              <a:rPr lang="en-US"/>
              <a:t>Text Analytics: AI leverages computational linguistics for text analytics, which involves extracting meaningful information from text data. This includes tasks like named entity recognition, summarization, and text classification.</a:t>
            </a:r>
            <a:endParaRPr lang="en-US">
              <a:cs typeface="Arial"/>
            </a:endParaRPr>
          </a:p>
          <a:p>
            <a:r>
              <a:rPr lang="en-US"/>
              <a:t> </a:t>
            </a:r>
            <a:endParaRPr lang="en-US">
              <a:cs typeface="Arial"/>
            </a:endParaRPr>
          </a:p>
          <a:p>
            <a:r>
              <a:rPr lang="en-US"/>
              <a:t>In essence, computational linguistics provides the theoretical foundation and practical tools that enable AI systems to process and understand human language, making them more effective and user-friendly.</a:t>
            </a:r>
            <a:endParaRPr lang="en-US">
              <a:cs typeface="Arial"/>
            </a:endParaRPr>
          </a:p>
          <a:p>
            <a:pPr>
              <a:spcAft>
                <a:spcPts val="0"/>
              </a:spcAft>
            </a:pPr>
            <a:endParaRPr lang="en-US">
              <a:cs typeface="Arial"/>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5</a:t>
            </a:fld>
            <a:endParaRPr lang="en-US">
              <a:solidFill>
                <a:schemeClr val="tx2"/>
              </a:solidFill>
            </a:endParaRPr>
          </a:p>
        </p:txBody>
      </p:sp>
    </p:spTree>
    <p:extLst>
      <p:ext uri="{BB962C8B-B14F-4D97-AF65-F5344CB8AC3E}">
        <p14:creationId xmlns:p14="http://schemas.microsoft.com/office/powerpoint/2010/main" val="2796493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a:spcAft>
                <a:spcPts val="0"/>
              </a:spcAft>
            </a:pPr>
            <a:r>
              <a:rPr lang="en-US"/>
              <a:t>AI has numerous applications in linguistics, enhancing our ability to understand, process, and generate human language. Here are some key applications:</a:t>
            </a:r>
          </a:p>
          <a:p>
            <a:pPr>
              <a:spcAft>
                <a:spcPts val="0"/>
              </a:spcAft>
            </a:pPr>
            <a:r>
              <a:rPr lang="en-US"/>
              <a:t> </a:t>
            </a:r>
            <a:endParaRPr lang="en-US">
              <a:cs typeface="Arial"/>
            </a:endParaRPr>
          </a:p>
          <a:p>
            <a:pPr>
              <a:spcAft>
                <a:spcPts val="0"/>
              </a:spcAft>
            </a:pPr>
            <a:r>
              <a:rPr lang="en-US"/>
              <a:t>1. Machine Translation</a:t>
            </a:r>
            <a:endParaRPr lang="en-US">
              <a:cs typeface="Arial"/>
            </a:endParaRPr>
          </a:p>
          <a:p>
            <a:pPr>
              <a:spcAft>
                <a:spcPts val="0"/>
              </a:spcAft>
            </a:pPr>
            <a:r>
              <a:rPr lang="en-US"/>
              <a:t>AI-powered systems like Copilot, Siemens Translation Service use deep learning models to translate text from one language to another, improving accuracy and fluency over time.</a:t>
            </a:r>
            <a:endParaRPr lang="en-US">
              <a:cs typeface="Arial"/>
            </a:endParaRPr>
          </a:p>
          <a:p>
            <a:pPr>
              <a:spcAft>
                <a:spcPts val="0"/>
              </a:spcAft>
            </a:pPr>
            <a:r>
              <a:rPr lang="en-US"/>
              <a:t>10. Language Learning</a:t>
            </a:r>
            <a:endParaRPr lang="en-US">
              <a:cs typeface="Arial"/>
            </a:endParaRPr>
          </a:p>
          <a:p>
            <a:pPr>
              <a:spcAft>
                <a:spcPts val="0"/>
              </a:spcAft>
            </a:pPr>
            <a:r>
              <a:rPr lang="en-US"/>
              <a:t>AI-powered language learning apps like Duolingo provide personalized lessons, practice exercises, and feedback to help users learn new languages more effectively.</a:t>
            </a:r>
            <a:endParaRPr lang="en-US">
              <a:cs typeface="Arial"/>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6</a:t>
            </a:fld>
            <a:endParaRPr lang="en-US">
              <a:solidFill>
                <a:schemeClr val="tx2"/>
              </a:solidFill>
            </a:endParaRPr>
          </a:p>
        </p:txBody>
      </p:sp>
    </p:spTree>
    <p:extLst>
      <p:ext uri="{BB962C8B-B14F-4D97-AF65-F5344CB8AC3E}">
        <p14:creationId xmlns:p14="http://schemas.microsoft.com/office/powerpoint/2010/main" val="549775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a:t>AI is significantly transforming the field of translation, and its impact on the future of translators is multifaceted. Here are some key points to consider:</a:t>
            </a:r>
          </a:p>
          <a:p>
            <a:r>
              <a:rPr lang="en-US"/>
              <a:t> </a:t>
            </a:r>
            <a:endParaRPr lang="en-US">
              <a:cs typeface="Arial"/>
            </a:endParaRPr>
          </a:p>
          <a:p>
            <a:r>
              <a:rPr lang="en-US"/>
              <a:t>1. Increased Efficiency</a:t>
            </a:r>
            <a:endParaRPr lang="en-US">
              <a:cs typeface="Arial"/>
            </a:endParaRPr>
          </a:p>
          <a:p>
            <a:r>
              <a:rPr lang="en-US"/>
              <a:t>AI-powered translation tools, such as neural machine translation (NMT) systems like </a:t>
            </a:r>
            <a:r>
              <a:rPr lang="en-US" err="1"/>
              <a:t>DeepL</a:t>
            </a:r>
            <a:r>
              <a:rPr lang="en-US"/>
              <a:t> and Google Translate, can process large volumes of text quickly and accurately. This allows translators to focus on more complex and nuanced aspects of translation, improving overall efficiency.</a:t>
            </a:r>
            <a:endParaRPr lang="en-US">
              <a:cs typeface="Arial"/>
            </a:endParaRPr>
          </a:p>
          <a:p>
            <a:r>
              <a:rPr lang="en-US"/>
              <a:t> </a:t>
            </a:r>
            <a:endParaRPr lang="en-US">
              <a:cs typeface="Arial"/>
            </a:endParaRPr>
          </a:p>
          <a:p>
            <a:r>
              <a:rPr lang="en-US"/>
              <a:t>2. Enhanced Accuracy</a:t>
            </a:r>
            <a:endParaRPr lang="en-US">
              <a:cs typeface="Arial"/>
            </a:endParaRPr>
          </a:p>
          <a:p>
            <a:r>
              <a:rPr lang="en-US"/>
              <a:t>AI systems are continuously improving in terms of accuracy and context understanding. They can handle idiomatic expressions, cultural nuances, and specialized terminology better than ever before, reducing the likelihood of errors in translations.</a:t>
            </a:r>
            <a:endParaRPr lang="en-US">
              <a:cs typeface="Arial"/>
            </a:endParaRPr>
          </a:p>
          <a:p>
            <a:r>
              <a:rPr lang="en-US"/>
              <a:t> </a:t>
            </a:r>
            <a:endParaRPr lang="en-US">
              <a:cs typeface="Arial"/>
            </a:endParaRPr>
          </a:p>
          <a:p>
            <a:r>
              <a:rPr lang="en-US"/>
              <a:t>3. Cost Reduction</a:t>
            </a:r>
            <a:endParaRPr lang="en-US">
              <a:cs typeface="Arial"/>
            </a:endParaRPr>
          </a:p>
          <a:p>
            <a:r>
              <a:rPr lang="en-US"/>
              <a:t>Automated translation tools can significantly reduce the cost of translation services. Businesses can use AI to handle routine translations, reserving human translators for high-stakes or highly specialized content.</a:t>
            </a:r>
            <a:endParaRPr lang="en-US">
              <a:cs typeface="Arial"/>
            </a:endParaRPr>
          </a:p>
          <a:p>
            <a:r>
              <a:rPr lang="en-US"/>
              <a:t> </a:t>
            </a:r>
            <a:endParaRPr lang="en-US">
              <a:cs typeface="Arial"/>
            </a:endParaRPr>
          </a:p>
          <a:p>
            <a:r>
              <a:rPr lang="en-US"/>
              <a:t>4. New Roles for Translators</a:t>
            </a:r>
            <a:endParaRPr lang="en-US">
              <a:cs typeface="Arial"/>
            </a:endParaRPr>
          </a:p>
          <a:p>
            <a:r>
              <a:rPr lang="en-US"/>
              <a:t>While AI can handle many translation tasks, human translators are still essential for ensuring quality and accuracy. Translators may take on roles such as post-editing machine translations, managing translation projects, and providing cultural insights that AI cannot fully replicate2.</a:t>
            </a:r>
            <a:endParaRPr lang="en-US">
              <a:cs typeface="Arial"/>
            </a:endParaRPr>
          </a:p>
          <a:p>
            <a:r>
              <a:rPr lang="en-US"/>
              <a:t> </a:t>
            </a:r>
            <a:endParaRPr lang="en-US">
              <a:cs typeface="Arial"/>
            </a:endParaRPr>
          </a:p>
          <a:p>
            <a:r>
              <a:rPr lang="en-US"/>
              <a:t>In summary, while AI is revolutionizing the translation industry, human translators will remain indispensable for their expertise, cultural understanding, and ability to ensure the highest quality translations. The future will likely see a blend of AI and human collaboration, enhancing the capabilities and efficiency of translation services.</a:t>
            </a:r>
            <a:endParaRPr lang="en-US">
              <a:cs typeface="Arial"/>
            </a:endParaRPr>
          </a:p>
          <a:p>
            <a:r>
              <a:rPr lang="en-US"/>
              <a:t> </a:t>
            </a:r>
            <a:endParaRPr lang="en-US">
              <a:cs typeface="Arial"/>
            </a:endParaRPr>
          </a:p>
          <a:p>
            <a:pPr>
              <a:spcAft>
                <a:spcPts val="0"/>
              </a:spcAft>
            </a:pPr>
            <a:endParaRPr lang="en-US" b="1">
              <a:cs typeface="Arial"/>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7</a:t>
            </a:fld>
            <a:endParaRPr lang="en-US">
              <a:solidFill>
                <a:schemeClr val="tx2"/>
              </a:solidFill>
            </a:endParaRPr>
          </a:p>
        </p:txBody>
      </p:sp>
    </p:spTree>
    <p:extLst>
      <p:ext uri="{BB962C8B-B14F-4D97-AF65-F5344CB8AC3E}">
        <p14:creationId xmlns:p14="http://schemas.microsoft.com/office/powerpoint/2010/main" val="29215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r>
              <a:rPr lang="en-US" b="1"/>
              <a:t>Prompt 1 – </a:t>
            </a:r>
            <a:r>
              <a:rPr lang="en-US"/>
              <a:t>You are part of an IT support team and you wish to send a downtime letter to the customers in which you explain that on Saturday between 12:00 CEST and 16:00 CEST there will be maintenance on the production environment. You have to write this e-mail in English and German.</a:t>
            </a:r>
          </a:p>
          <a:p>
            <a:endParaRPr lang="en-US">
              <a:cs typeface="Arial"/>
            </a:endParaRPr>
          </a:p>
          <a:p>
            <a:r>
              <a:rPr lang="en-US" b="1"/>
              <a:t>Prompt 2 – </a:t>
            </a:r>
            <a:r>
              <a:rPr lang="en-US"/>
              <a:t>You have just deployed a project from Denmark. The project manager wants to have from now on all onboardings letters for the customers to be translated in Dannish. In the letter you have to include a short greeting, ask the customer to retain the email which has his unique user access, his username, how to change his password and how to log in to the system.</a:t>
            </a: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8</a:t>
            </a:fld>
            <a:endParaRPr lang="en-US">
              <a:solidFill>
                <a:schemeClr val="tx2"/>
              </a:solidFill>
            </a:endParaRPr>
          </a:p>
        </p:txBody>
      </p:sp>
    </p:spTree>
    <p:extLst>
      <p:ext uri="{BB962C8B-B14F-4D97-AF65-F5344CB8AC3E}">
        <p14:creationId xmlns:p14="http://schemas.microsoft.com/office/powerpoint/2010/main" val="219248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19125"/>
            <a:ext cx="6048375" cy="3402013"/>
          </a:xfrm>
        </p:spPr>
      </p:sp>
      <p:sp>
        <p:nvSpPr>
          <p:cNvPr id="3" name="Notes Placeholder 2"/>
          <p:cNvSpPr>
            <a:spLocks noGrp="1"/>
          </p:cNvSpPr>
          <p:nvPr>
            <p:ph type="body" idx="1"/>
          </p:nvPr>
        </p:nvSpPr>
        <p:spPr/>
        <p:txBody>
          <a:bodyPr/>
          <a:lstStyle/>
          <a:p>
            <a:pPr marL="228600" indent="-228600">
              <a:spcAft>
                <a:spcPts val="0"/>
              </a:spcAft>
              <a:buFont typeface="Arial,Sans-Serif"/>
              <a:buChar char="•"/>
            </a:pPr>
            <a:r>
              <a:rPr lang="en-US" b="1"/>
              <a:t>Prompt 1 – </a:t>
            </a:r>
            <a:r>
              <a:rPr lang="en-US"/>
              <a:t>You need help with configuring FS20 devices and a fellow colleague from Sweden sends you a tutorial, but it is in Swedish. Upload the file and ask Copilot to translate it and summarize it. </a:t>
            </a:r>
          </a:p>
          <a:p>
            <a:pPr marL="228600" indent="-228600">
              <a:spcAft>
                <a:spcPts val="0"/>
              </a:spcAft>
              <a:buFont typeface="Arial,Sans-Serif"/>
              <a:buChar char="•"/>
            </a:pPr>
            <a:r>
              <a:rPr lang="en-US" b="1"/>
              <a:t>Prompt 2 – </a:t>
            </a:r>
            <a:r>
              <a:rPr lang="en-US"/>
              <a:t>You have written in English a guide for the customers about OpenID. After a careful review from the country responsible project managers you are asked by the colleagues from Italy and Norway to translate it in their respective languages. You ask Copilot to help you.</a:t>
            </a:r>
            <a:endParaRPr lang="en-US">
              <a:cs typeface="Arial"/>
            </a:endParaRPr>
          </a:p>
        </p:txBody>
      </p:sp>
      <p:sp>
        <p:nvSpPr>
          <p:cNvPr id="4" name="Slide Number Placeholder 3"/>
          <p:cNvSpPr>
            <a:spLocks noGrp="1"/>
          </p:cNvSpPr>
          <p:nvPr>
            <p:ph type="sldNum" sz="quarter" idx="5"/>
          </p:nvPr>
        </p:nvSpPr>
        <p:spPr/>
        <p:txBody>
          <a:bodyPr/>
          <a:lstStyle/>
          <a:p>
            <a:r>
              <a:rPr lang="en-US" b="1">
                <a:solidFill>
                  <a:schemeClr val="accent2"/>
                </a:solidFill>
              </a:rPr>
              <a:t>Notes</a:t>
            </a:r>
            <a:r>
              <a:rPr lang="en-US"/>
              <a:t> </a:t>
            </a:r>
            <a:fld id="{E76C657F-0E32-4130-ADDA-66B81138A76A}" type="slidenum">
              <a:rPr lang="en-US" smtClean="0">
                <a:solidFill>
                  <a:schemeClr val="tx2"/>
                </a:solidFill>
              </a:rPr>
              <a:pPr/>
              <a:t>9</a:t>
            </a:fld>
            <a:endParaRPr lang="en-US">
              <a:solidFill>
                <a:schemeClr val="tx2"/>
              </a:solidFill>
            </a:endParaRPr>
          </a:p>
        </p:txBody>
      </p:sp>
    </p:spTree>
    <p:extLst>
      <p:ext uri="{BB962C8B-B14F-4D97-AF65-F5344CB8AC3E}">
        <p14:creationId xmlns:p14="http://schemas.microsoft.com/office/powerpoint/2010/main" val="4153245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1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2"/>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20XX | Author | Department | YYYY-MM-DD</a:t>
            </a:r>
          </a:p>
        </p:txBody>
      </p:sp>
    </p:spTree>
    <p:extLst>
      <p:ext uri="{BB962C8B-B14F-4D97-AF65-F5344CB8AC3E}">
        <p14:creationId xmlns:p14="http://schemas.microsoft.com/office/powerpoint/2010/main" val="266292237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2"/>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20XX | Author | Department | YYYY-MM-DD</a:t>
            </a:r>
          </a:p>
        </p:txBody>
      </p:sp>
    </p:spTree>
    <p:extLst>
      <p:ext uri="{BB962C8B-B14F-4D97-AF65-F5344CB8AC3E}">
        <p14:creationId xmlns:p14="http://schemas.microsoft.com/office/powerpoint/2010/main" val="379241370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2"/>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lvl1pPr>
              <a:defRPr>
                <a:solidFill>
                  <a:schemeClr val="bg1"/>
                </a:solidFill>
              </a:defRPr>
            </a:lvl1pPr>
          </a:lstStyle>
          <a:p>
            <a:r>
              <a:rPr lang="en-US"/>
              <a:t>Restricted | © Siemens 20XX | Author | Department | YYYY-MM-DD</a:t>
            </a:r>
          </a:p>
        </p:txBody>
      </p:sp>
    </p:spTree>
    <p:extLst>
      <p:ext uri="{BB962C8B-B14F-4D97-AF65-F5344CB8AC3E}">
        <p14:creationId xmlns:p14="http://schemas.microsoft.com/office/powerpoint/2010/main" val="38740176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116023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7132854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5021664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223709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09336292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4779771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32207847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Deep Blue 6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092D1760-10AA-43FB-AC0B-074FF500719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27311794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4960269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mask&amp;blur Siemens Xcelerator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22368770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66656664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8041666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358240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6788976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90878694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2806408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8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763417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6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19160633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Deep Blue 4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BC293230-94BC-41FA-A2D9-E9259B125F8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0249615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k&amp;blur Sustainability 40pt (motif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9457729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icture dark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0990781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dark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21847510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icture dark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2"/>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99942844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icture Gradient 48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6FD70AD7-1356-4F56-BCF5-60206B8893D8}"/>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1"/>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0942360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picture Gradient 40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BC751AD9-F368-4030-BEF3-878CBEED0E5B}"/>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1"/>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1"/>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53037772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icture Gradient 36pt">
    <p:bg>
      <p:bgPr>
        <a:gradFill flip="none" rotWithShape="1">
          <a:gsLst>
            <a:gs pos="40000">
              <a:schemeClr val="bg2"/>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9" name="Gradient cover">
            <a:extLst>
              <a:ext uri="{FF2B5EF4-FFF2-40B4-BE49-F238E27FC236}">
                <a16:creationId xmlns:a16="http://schemas.microsoft.com/office/drawing/2014/main" id="{0F638833-9358-4A10-8860-60EC0C65D974}"/>
              </a:ext>
              <a:ext uri="{C183D7F6-B498-43B3-948B-1728B52AA6E4}">
                <adec:decorative xmlns:adec="http://schemas.microsoft.com/office/drawing/2017/decorative" val="1"/>
              </a:ext>
            </a:extLst>
          </p:cNvPr>
          <p:cNvSpPr/>
          <p:nvPr userDrawn="1"/>
        </p:nvSpPr>
        <p:spPr>
          <a:xfrm>
            <a:off x="0" y="3502025"/>
            <a:ext cx="12192000" cy="3355975"/>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1"/>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1"/>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bg1"/>
                </a:solidFill>
              </a:defRPr>
            </a:lvl1pPr>
          </a:lstStyle>
          <a:p>
            <a:r>
              <a:rPr lang="en-US" noProof="0"/>
              <a:t>Title picture</a:t>
            </a:r>
          </a:p>
        </p:txBody>
      </p:sp>
      <p:pic>
        <p:nvPicPr>
          <p:cNvPr id="7" name="Siemens Logo" descr="Siemens logo">
            <a:extLst>
              <a:ext uri="{FF2B5EF4-FFF2-40B4-BE49-F238E27FC236}">
                <a16:creationId xmlns:a16="http://schemas.microsoft.com/office/drawing/2014/main" id="{3E4A7839-9F7E-47F2-83BA-F637AE096316}"/>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8528242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icture light 48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477328"/>
          </a:xfrm>
          <a:noFill/>
        </p:spPr>
        <p:txBody>
          <a:bodyPr rIns="0" bIns="0" anchor="t">
            <a:spAutoFit/>
          </a:bodyPr>
          <a:lstStyle>
            <a:lvl1pPr marL="0">
              <a:lnSpc>
                <a:spcPct val="100000"/>
              </a:lnSpc>
              <a:defRPr sz="4800" b="0">
                <a:solidFill>
                  <a:schemeClr val="tx2"/>
                </a:solidFill>
              </a:defRPr>
            </a:lvl1pPr>
          </a:lstStyle>
          <a:p>
            <a:r>
              <a:rPr lang="en-US"/>
              <a:t>Title chart with picture, </a:t>
            </a:r>
            <a:br>
              <a:rPr lang="en-US"/>
            </a:br>
            <a:r>
              <a:rPr lang="en-US"/>
              <a:t>Arial Regular, 48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256000"/>
            <a:ext cx="9288000" cy="911438"/>
          </a:xfrm>
          <a:prstGeom prst="rect">
            <a:avLst/>
          </a:prstGeom>
        </p:spPr>
        <p:txBody>
          <a:bodyPr lIns="0" tIns="252000">
            <a:noAutofit/>
          </a:bodyPr>
          <a:lstStyle>
            <a:lvl1pPr marL="0" indent="0" algn="l">
              <a:spcAft>
                <a:spcPts val="300"/>
              </a:spcAft>
              <a:buNone/>
              <a:defRPr sz="18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r>
              <a:rPr lang="en-US"/>
              <a:t>Subhead for headline size 48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46D369A7-07BD-4B91-9E53-807AAAF0C30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p>
        </p:txBody>
      </p:sp>
    </p:spTree>
    <p:extLst>
      <p:ext uri="{BB962C8B-B14F-4D97-AF65-F5344CB8AC3E}">
        <p14:creationId xmlns:p14="http://schemas.microsoft.com/office/powerpoint/2010/main" val="91266537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icture light 40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231106"/>
          </a:xfrm>
          <a:noFill/>
        </p:spPr>
        <p:txBody>
          <a:bodyPr rIns="0" bIns="0" anchor="t">
            <a:spAutoFit/>
          </a:bodyPr>
          <a:lstStyle>
            <a:lvl1pPr marL="0">
              <a:lnSpc>
                <a:spcPct val="100000"/>
              </a:lnSpc>
              <a:defRPr sz="4000" b="0">
                <a:solidFill>
                  <a:schemeClr val="tx2"/>
                </a:solidFill>
              </a:defRPr>
            </a:lvl1pPr>
          </a:lstStyle>
          <a:p>
            <a:r>
              <a:rPr lang="en-US"/>
              <a:t>Title chart with picture, </a:t>
            </a:r>
            <a:br>
              <a:rPr lang="en-US"/>
            </a:br>
            <a:r>
              <a:rPr lang="en-US"/>
              <a:t>Arial Regular, 40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011106"/>
            <a:ext cx="9288000" cy="1156332"/>
          </a:xfrm>
          <a:prstGeom prst="rect">
            <a:avLst/>
          </a:prstGeom>
        </p:spPr>
        <p:txBody>
          <a:bodyPr lIns="0" tIns="252000">
            <a:noAutofit/>
          </a:bodyPr>
          <a:lstStyle>
            <a:lvl1pPr marL="0" indent="0" algn="l">
              <a:spcAft>
                <a:spcPts val="300"/>
              </a:spcAft>
              <a:buNone/>
              <a:defRPr sz="1600">
                <a:solidFill>
                  <a:schemeClr val="tx2"/>
                </a:solidFill>
              </a:defRPr>
            </a:lvl1pPr>
            <a:lvl2pPr marL="0" indent="0" algn="l">
              <a:spcAft>
                <a:spcPts val="300"/>
              </a:spcAft>
              <a:buNone/>
              <a:defRPr sz="16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40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DC2D4109-C5C2-42BB-B5A0-2F6793388E2C}"/>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p>
        </p:txBody>
      </p:sp>
    </p:spTree>
    <p:extLst>
      <p:ext uri="{BB962C8B-B14F-4D97-AF65-F5344CB8AC3E}">
        <p14:creationId xmlns:p14="http://schemas.microsoft.com/office/powerpoint/2010/main" val="48489209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icture light 36pt">
    <p:bg>
      <p:bgRef idx="1001">
        <a:schemeClr val="bg2"/>
      </p:bgRef>
    </p:bg>
    <p:spTree>
      <p:nvGrpSpPr>
        <p:cNvPr id="1" name=""/>
        <p:cNvGrpSpPr/>
        <p:nvPr/>
      </p:nvGrpSpPr>
      <p:grpSpPr>
        <a:xfrm>
          <a:off x="0" y="0"/>
          <a:ext cx="0" cy="0"/>
          <a:chOff x="0" y="0"/>
          <a:chExt cx="0" cy="0"/>
        </a:xfrm>
      </p:grpSpPr>
      <p:sp>
        <p:nvSpPr>
          <p:cNvPr id="2" name="Title" descr="Headline of the presentation">
            <a:extLst>
              <a:ext uri="{FF2B5EF4-FFF2-40B4-BE49-F238E27FC236}">
                <a16:creationId xmlns:a16="http://schemas.microsoft.com/office/drawing/2014/main" id="{8620440E-BF1B-417E-87A5-35990130B3FF}"/>
              </a:ext>
            </a:extLst>
          </p:cNvPr>
          <p:cNvSpPr>
            <a:spLocks noGrp="1"/>
          </p:cNvSpPr>
          <p:nvPr>
            <p:ph type="title" hasCustomPrompt="1"/>
          </p:nvPr>
        </p:nvSpPr>
        <p:spPr bwMode="black">
          <a:xfrm>
            <a:off x="410401" y="3780000"/>
            <a:ext cx="9287638" cy="1661993"/>
          </a:xfrm>
          <a:noFill/>
        </p:spPr>
        <p:txBody>
          <a:bodyPr rIns="0" bIns="0" anchor="t">
            <a:spAutoFit/>
          </a:bodyPr>
          <a:lstStyle>
            <a:lvl1pPr marL="0">
              <a:lnSpc>
                <a:spcPct val="100000"/>
              </a:lnSpc>
              <a:defRPr sz="3600" b="0">
                <a:solidFill>
                  <a:schemeClr val="tx2"/>
                </a:solidFill>
              </a:defRPr>
            </a:lvl1pPr>
          </a:lstStyle>
          <a:p>
            <a:r>
              <a:rPr lang="en-US"/>
              <a:t>Title chart with picture, </a:t>
            </a:r>
            <a:br>
              <a:rPr lang="en-US"/>
            </a:br>
            <a:r>
              <a:rPr lang="en-US"/>
              <a:t>Arial Regular, 36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5441992"/>
            <a:ext cx="9288000" cy="725445"/>
          </a:xfrm>
          <a:prstGeom prst="rect">
            <a:avLst/>
          </a:prstGeom>
        </p:spPr>
        <p:txBody>
          <a:bodyPr lIns="0" tIns="252000">
            <a:noAutofit/>
          </a:bodyPr>
          <a:lstStyle>
            <a:lvl1pPr marL="0" indent="0" algn="l">
              <a:spcAft>
                <a:spcPts val="300"/>
              </a:spcAft>
              <a:buNone/>
              <a:defRPr sz="1400">
                <a:solidFill>
                  <a:schemeClr val="tx2"/>
                </a:solidFill>
              </a:defRPr>
            </a:lvl1pPr>
            <a:lvl2pPr marL="0" indent="0" algn="l">
              <a:spcAft>
                <a:spcPts val="300"/>
              </a:spcAft>
              <a:buNone/>
              <a:defRPr sz="1400"/>
            </a:lvl2pPr>
            <a:lvl3pPr marL="0" indent="0" algn="l">
              <a:spcAft>
                <a:spcPts val="300"/>
              </a:spcAft>
              <a:buNone/>
              <a:defRPr sz="1400"/>
            </a:lvl3pPr>
            <a:lvl4pPr marL="0" indent="0" algn="l">
              <a:buNone/>
              <a:defRPr sz="1400"/>
            </a:lvl4pPr>
            <a:lvl5pPr marL="0" indent="0" algn="l">
              <a:buNone/>
              <a:defRPr sz="1400"/>
            </a:lvl5pPr>
            <a:lvl6pPr marL="0" indent="0" algn="l">
              <a:buNone/>
              <a:defRPr sz="1400"/>
            </a:lvl6pPr>
            <a:lvl7pPr marL="0" indent="0" algn="l">
              <a:buNone/>
              <a:defRPr sz="1400"/>
            </a:lvl7pPr>
            <a:lvl8pPr marL="0" indent="0" algn="l">
              <a:buNone/>
              <a:defRPr sz="1400"/>
            </a:lvl8pPr>
            <a:lvl9pPr marL="0" indent="0" algn="l">
              <a:buNone/>
              <a:defRPr sz="1400"/>
            </a:lvl9pPr>
          </a:lstStyle>
          <a:p>
            <a:pPr lvl="0"/>
            <a:r>
              <a:rPr lang="en-US"/>
              <a:t>Subhead for headline size 36 </a:t>
            </a:r>
            <a:r>
              <a:rPr lang="en-US" err="1"/>
              <a:t>pt</a:t>
            </a:r>
            <a:endParaRPr lang="en-US"/>
          </a:p>
        </p:txBody>
      </p:sp>
      <p:sp>
        <p:nvSpPr>
          <p:cNvPr id="8" name="Picture Placeholder" descr="Title picture – please describe further">
            <a:extLst>
              <a:ext uri="{FF2B5EF4-FFF2-40B4-BE49-F238E27FC236}">
                <a16:creationId xmlns:a16="http://schemas.microsoft.com/office/drawing/2014/main" id="{2FA76E44-9BA3-4B84-98F7-42C18A2A8BA0}"/>
              </a:ext>
            </a:extLst>
          </p:cNvPr>
          <p:cNvSpPr>
            <a:spLocks noGrp="1"/>
          </p:cNvSpPr>
          <p:nvPr>
            <p:ph type="pic" sz="quarter" idx="11" hasCustomPrompt="1"/>
          </p:nvPr>
        </p:nvSpPr>
        <p:spPr bwMode="ltGray">
          <a:xfrm>
            <a:off x="0" y="0"/>
            <a:ext cx="12192000" cy="3502800"/>
          </a:xfrm>
          <a:solidFill>
            <a:srgbClr val="9999A9"/>
          </a:solidFill>
        </p:spPr>
        <p:txBody>
          <a:bodyPr lIns="144000" tIns="108000" rIns="144000" bIns="108000"/>
          <a:lstStyle>
            <a:lvl1pPr marL="0" indent="0">
              <a:buNone/>
              <a:defRPr>
                <a:solidFill>
                  <a:schemeClr val="tx1"/>
                </a:solidFill>
              </a:defRPr>
            </a:lvl1pPr>
          </a:lstStyle>
          <a:p>
            <a:r>
              <a:rPr lang="en-US" noProof="0"/>
              <a:t>Title picture</a:t>
            </a:r>
          </a:p>
        </p:txBody>
      </p:sp>
      <p:pic>
        <p:nvPicPr>
          <p:cNvPr id="9" name="Siemens Logo" descr="Siemens logo">
            <a:extLst>
              <a:ext uri="{FF2B5EF4-FFF2-40B4-BE49-F238E27FC236}">
                <a16:creationId xmlns:a16="http://schemas.microsoft.com/office/drawing/2014/main" id="{298AE3DB-A74B-4AD6-A37C-FBCFB647B93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B61796B2-8510-42B4-A5F7-E1FE5FCE45A2}"/>
              </a:ext>
            </a:extLst>
          </p:cNvPr>
          <p:cNvSpPr>
            <a:spLocks noGrp="1"/>
          </p:cNvSpPr>
          <p:nvPr>
            <p:ph type="ftr" sz="quarter" idx="13"/>
          </p:nvPr>
        </p:nvSpPr>
        <p:spPr bwMode="black">
          <a:xfrm>
            <a:off x="411162" y="6310800"/>
            <a:ext cx="9288000" cy="547200"/>
          </a:xfrm>
        </p:spPr>
        <p:txBody>
          <a:bodyPr/>
          <a:lstStyle>
            <a:lvl1pPr>
              <a:defRPr>
                <a:solidFill>
                  <a:schemeClr val="tx1"/>
                </a:solidFill>
              </a:defRPr>
            </a:lvl1pPr>
          </a:lstStyle>
          <a:p>
            <a:r>
              <a:rPr lang="en-US"/>
              <a:t>Restricted | © Siemens 20XX | Author | Department | YYYY-MM-DD</a:t>
            </a:r>
          </a:p>
        </p:txBody>
      </p:sp>
    </p:spTree>
    <p:extLst>
      <p:ext uri="{BB962C8B-B14F-4D97-AF65-F5344CB8AC3E}">
        <p14:creationId xmlns:p14="http://schemas.microsoft.com/office/powerpoint/2010/main" val="119060479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2" pos="6109">
          <p15:clr>
            <a:srgbClr val="65CEFF"/>
          </p15:clr>
        </p15:guide>
        <p15:guide id="3" pos="7425">
          <p15:clr>
            <a:srgbClr val="65CEFF"/>
          </p15:clr>
        </p15:guide>
        <p15:guide id="4" orient="horz" pos="2206">
          <p15:clr>
            <a:srgbClr val="65CEFF"/>
          </p15:clr>
        </p15:guide>
        <p15:guide id="5" orient="horz" pos="3885">
          <p15:clr>
            <a:srgbClr val="65CEFF"/>
          </p15:clr>
        </p15:guide>
        <p15:guide id="6" orient="horz" pos="4157">
          <p15:clr>
            <a:srgbClr val="65CEFF"/>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246279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pter title dark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1"/>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42990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pter title dark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1"/>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p>
            <a:r>
              <a:rPr lang="en-US"/>
              <a:t>Restricted | © Siemens 20XX | Author | Department | YYYY-MM-DD</a:t>
            </a:r>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948591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pter title dark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1"/>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63221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pter title color 80pt">
    <p:bg>
      <p:bgRef idx="1001">
        <a:schemeClr val="bg1"/>
      </p:bgRef>
    </p:bg>
    <p:spTree>
      <p:nvGrpSpPr>
        <p:cNvPr id="1" name=""/>
        <p:cNvGrpSpPr/>
        <p:nvPr/>
      </p:nvGrpSpPr>
      <p:grpSpPr>
        <a:xfrm>
          <a:off x="0" y="0"/>
          <a:ext cx="0" cy="0"/>
          <a:chOff x="0" y="0"/>
          <a:chExt cx="0" cy="0"/>
        </a:xfrm>
      </p:grpSpPr>
      <p:sp>
        <p:nvSpPr>
          <p:cNvPr id="2" name="Color Stage">
            <a:extLst>
              <a:ext uri="{FF2B5EF4-FFF2-40B4-BE49-F238E27FC236}">
                <a16:creationId xmlns:a16="http://schemas.microsoft.com/office/drawing/2014/main" id="{A71FD435-3CF0-4700-A204-51B8FECDB0E5}"/>
              </a:ext>
            </a:extLst>
          </p:cNvPr>
          <p:cNvSpPr/>
          <p:nvPr userDrawn="1"/>
        </p:nvSpPr>
        <p:spPr bwMode="hidden">
          <a:xfrm>
            <a:off x="0" y="0"/>
            <a:ext cx="12192000" cy="6166800"/>
          </a:xfrm>
          <a:prstGeom prst="rect">
            <a:avLst/>
          </a:prstGeom>
          <a:solidFill>
            <a:srgbClr val="00FFB9"/>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399"/>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9" name="Siemens Logo" descr="Siemens logo">
            <a:extLst>
              <a:ext uri="{FF2B5EF4-FFF2-40B4-BE49-F238E27FC236}">
                <a16:creationId xmlns:a16="http://schemas.microsoft.com/office/drawing/2014/main" id="{BDD73C6A-6099-483E-9C34-F604024F257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831546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pter title color 6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A236A90B-8F03-45C0-87DD-5479E8376B64}"/>
              </a:ext>
            </a:extLst>
          </p:cNvPr>
          <p:cNvSpPr/>
          <p:nvPr userDrawn="1"/>
        </p:nvSpPr>
        <p:spPr bwMode="hidden">
          <a:xfrm>
            <a:off x="0" y="0"/>
            <a:ext cx="12192000" cy="6166800"/>
          </a:xfrm>
          <a:prstGeom prst="rect">
            <a:avLst/>
          </a:prstGeom>
          <a:solidFill>
            <a:srgbClr val="00E6DC"/>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2"/>
            <a:ext cx="9288000" cy="1622622"/>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ECFA8B97-DE99-4B15-8C8C-3748FA022B72}"/>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704355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pter title color 40pt">
    <p:bg>
      <p:bgRef idx="1001">
        <a:schemeClr val="bg1"/>
      </p:bgRef>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40C63E25-48A4-43B2-BEE6-D2FE79309C83}"/>
              </a:ext>
            </a:extLst>
          </p:cNvPr>
          <p:cNvSpPr/>
          <p:nvPr userDrawn="1"/>
        </p:nvSpPr>
        <p:spPr bwMode="hidden">
          <a:xfrm>
            <a:off x="0" y="0"/>
            <a:ext cx="12192000" cy="6166800"/>
          </a:xfrm>
          <a:prstGeom prst="rect">
            <a:avLst/>
          </a:prstGeom>
          <a:gradFill>
            <a:gsLst>
              <a:gs pos="40000">
                <a:srgbClr val="00FFB9"/>
              </a:gs>
              <a:gs pos="100000">
                <a:srgbClr val="00E6DC"/>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EN"/>
          </a:p>
        </p:txBody>
      </p:sp>
      <p:sp>
        <p:nvSpPr>
          <p:cNvPr id="9" name="Color Stage">
            <a:extLst>
              <a:ext uri="{FF2B5EF4-FFF2-40B4-BE49-F238E27FC236}">
                <a16:creationId xmlns:a16="http://schemas.microsoft.com/office/drawing/2014/main" id="{0C524D66-9942-450A-A90F-E7A0CC42EC73}"/>
              </a:ext>
            </a:extLst>
          </p:cNvPr>
          <p:cNvSpPr/>
          <p:nvPr userDrawn="1"/>
        </p:nvSpPr>
        <p:spPr>
          <a:xfrm>
            <a:off x="0" y="1414463"/>
            <a:ext cx="12192000" cy="4752337"/>
          </a:xfrm>
          <a:prstGeom prst="rect">
            <a:avLst/>
          </a:prstGeom>
          <a:gradFill flip="none" rotWithShape="1">
            <a:gsLst>
              <a:gs pos="0">
                <a:srgbClr val="00FFB9"/>
              </a:gs>
              <a:gs pos="100000">
                <a:schemeClr val="bg2">
                  <a:alpha val="0"/>
                </a:schemeClr>
              </a:gs>
              <a:gs pos="40000">
                <a:srgbClr val="00FFB9">
                  <a:alpha val="50000"/>
                </a:srgb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de-DE"/>
          </a:p>
        </p:txBody>
      </p:sp>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121"/>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CCD0B8A8-7DE9-432C-82EA-6468E4BB565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7138314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pter title light 8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462213"/>
          </a:xfrm>
          <a:noFill/>
        </p:spPr>
        <p:txBody>
          <a:bodyPr rIns="0" bIns="0" anchor="b" anchorCtr="0">
            <a:spAutoFit/>
          </a:bodyPr>
          <a:lstStyle>
            <a:lvl1pPr marL="0">
              <a:lnSpc>
                <a:spcPct val="100000"/>
              </a:lnSpc>
              <a:defRPr sz="8000" b="0">
                <a:solidFill>
                  <a:schemeClr val="tx2"/>
                </a:solidFill>
              </a:defRPr>
            </a:lvl1pPr>
          </a:lstStyle>
          <a:p>
            <a:r>
              <a:rPr lang="en-US"/>
              <a:t>Chapter divider, </a:t>
            </a:r>
            <a:br>
              <a:rPr lang="en-US"/>
            </a:br>
            <a:r>
              <a:rPr lang="en-US"/>
              <a:t>Arial Regular, 80 </a:t>
            </a:r>
            <a:r>
              <a:rPr lang="en-US" err="1"/>
              <a:t>pt</a:t>
            </a:r>
            <a:endParaRPr lang="en-US"/>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70800">
            <a:noAutofit/>
          </a:bodyPr>
          <a:lstStyle>
            <a:lvl1pPr marL="0" indent="0" algn="l">
              <a:spcAft>
                <a:spcPts val="300"/>
              </a:spcAft>
              <a:buNone/>
              <a:defRPr sz="32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4FC1DCA2-253A-4E87-91E4-D402488C8D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DBCA456-A643-45C8-9383-5A06099EB62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5B05DC85-FD3C-4245-83A1-F6197CB9E08F}"/>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45511108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pter title light 6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788" cy="2769989"/>
          </a:xfrm>
          <a:noFill/>
        </p:spPr>
        <p:txBody>
          <a:bodyPr rIns="0" bIns="0" anchor="b" anchorCtr="0">
            <a:spAutoFit/>
          </a:bodyPr>
          <a:lstStyle>
            <a:lvl1pPr marL="0">
              <a:lnSpc>
                <a:spcPct val="100000"/>
              </a:lnSpc>
              <a:defRPr sz="6000" b="0">
                <a:solidFill>
                  <a:schemeClr val="tx2"/>
                </a:solidFill>
              </a:defRPr>
            </a:lvl1pPr>
          </a:lstStyle>
          <a:p>
            <a:r>
              <a:rPr lang="en-US"/>
              <a:t>Chapter divider, </a:t>
            </a:r>
            <a:br>
              <a:rPr lang="en-US"/>
            </a:br>
            <a:r>
              <a:rPr lang="en-US"/>
              <a:t>Arial Regular, 60 </a:t>
            </a:r>
            <a:r>
              <a:rPr lang="en-US" err="1"/>
              <a:t>pt</a:t>
            </a:r>
            <a:br>
              <a:rPr lang="en-US"/>
            </a:br>
            <a:r>
              <a:rPr lang="en-US"/>
              <a:t>3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1"/>
            <a:ext cx="9288000" cy="1622623"/>
          </a:xfrm>
          <a:prstGeom prst="rect">
            <a:avLst/>
          </a:prstGeom>
        </p:spPr>
        <p:txBody>
          <a:bodyPr lIns="0" tIns="370800">
            <a:noAutofit/>
          </a:bodyPr>
          <a:lstStyle>
            <a:lvl1pPr marL="0" indent="0" algn="l">
              <a:spcAft>
                <a:spcPts val="300"/>
              </a:spcAft>
              <a:buNone/>
              <a:defRPr sz="24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7" name="Siemens Logo" descr="Siemens logo">
            <a:extLst>
              <a:ext uri="{FF2B5EF4-FFF2-40B4-BE49-F238E27FC236}">
                <a16:creationId xmlns:a16="http://schemas.microsoft.com/office/drawing/2014/main" id="{3543E2CC-A901-4194-A712-51CE520302B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21031E7D-E514-484A-9CCD-52A9C2222261}"/>
              </a:ext>
            </a:extLst>
          </p:cNvPr>
          <p:cNvSpPr>
            <a:spLocks noGrp="1"/>
          </p:cNvSpPr>
          <p:nvPr>
            <p:ph type="ftr" sz="quarter" idx="10"/>
          </p:nvPr>
        </p:nvSpPr>
        <p:spPr bwMode="black">
          <a:xfrm>
            <a:off x="1059160" y="6310800"/>
            <a:ext cx="8640003" cy="547200"/>
          </a:xfrm>
        </p:spPr>
        <p:txBody>
          <a:bodyPr/>
          <a:lstStyle>
            <a:lvl1pPr>
              <a:defRPr>
                <a:solidFill>
                  <a:schemeClr val="tx1"/>
                </a:solidFill>
              </a:defRPr>
            </a:lvl1p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447F428C-5AA7-413C-A721-B7AADDF8B425}"/>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94390226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hapter title light 40pt">
    <p:bg>
      <p:bgRef idx="1001">
        <a:schemeClr val="bg2"/>
      </p:bgRef>
    </p:bg>
    <p:spTree>
      <p:nvGrpSpPr>
        <p:cNvPr id="1" name=""/>
        <p:cNvGrpSpPr/>
        <p:nvPr/>
      </p:nvGrpSpPr>
      <p:grpSpPr>
        <a:xfrm>
          <a:off x="0" y="0"/>
          <a:ext cx="0" cy="0"/>
          <a:chOff x="0" y="0"/>
          <a:chExt cx="0" cy="0"/>
        </a:xfrm>
      </p:grpSpPr>
      <p:sp>
        <p:nvSpPr>
          <p:cNvPr id="4" name="Title" descr="Title of the chapter">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399" y="1414463"/>
            <a:ext cx="11370437" cy="2462213"/>
          </a:xfrm>
          <a:noFill/>
        </p:spPr>
        <p:txBody>
          <a:bodyPr wrap="square" rIns="0" bIns="0" anchor="b" anchorCtr="0">
            <a:spAutoFit/>
          </a:bodyPr>
          <a:lstStyle>
            <a:lvl1pPr marL="0">
              <a:lnSpc>
                <a:spcPct val="100000"/>
              </a:lnSpc>
              <a:defRPr sz="4000" b="0">
                <a:solidFill>
                  <a:schemeClr val="tx2"/>
                </a:solidFill>
              </a:defRPr>
            </a:lvl1pPr>
          </a:lstStyle>
          <a:p>
            <a:r>
              <a:rPr lang="en-US"/>
              <a:t>Chapter divider,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title of the chapter">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2"/>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7" name="Siemens Logo" descr="Siemens logo">
            <a:extLst>
              <a:ext uri="{FF2B5EF4-FFF2-40B4-BE49-F238E27FC236}">
                <a16:creationId xmlns:a16="http://schemas.microsoft.com/office/drawing/2014/main" id="{2A2349A4-4A97-42CC-AE59-7EDEE385EDF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274400" y="6364800"/>
            <a:ext cx="1512000" cy="24040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498F1A9-6241-4523-AFBC-C74F3AA4AC35}"/>
              </a:ext>
            </a:extLst>
          </p:cNvPr>
          <p:cNvSpPr>
            <a:spLocks noGrp="1"/>
          </p:cNvSpPr>
          <p:nvPr>
            <p:ph type="ftr" sz="quarter" idx="10"/>
          </p:nvPr>
        </p:nvSpPr>
        <p:spPr bwMode="black">
          <a:xfrm>
            <a:off x="1059160" y="6310800"/>
            <a:ext cx="8639240" cy="547200"/>
          </a:xfrm>
        </p:spPr>
        <p:txBody>
          <a:bodyPr/>
          <a:lstStyle>
            <a:lvl1pPr>
              <a:defRPr>
                <a:solidFill>
                  <a:schemeClr val="tx1"/>
                </a:solidFill>
              </a:defRPr>
            </a:lvl1p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267619FE-01EE-4013-B481-A8C505C5D26A}"/>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68036727"/>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Index / Agenda 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7199311" cy="4751387"/>
          </a:xfrm>
        </p:spPr>
        <p:txBody>
          <a:bodyPr/>
          <a:lstStyle>
            <a:lvl1pPr defTabSz="360000">
              <a:spcAft>
                <a:spcPts val="900"/>
              </a:spcAft>
              <a:tabLst>
                <a:tab pos="7200000" algn="r"/>
              </a:tabLst>
              <a:defRPr/>
            </a:lvl1pPr>
            <a:lvl2pPr defTabSz="360000">
              <a:spcAft>
                <a:spcPts val="900"/>
              </a:spcAft>
              <a:tabLst>
                <a:tab pos="7200000" algn="r"/>
              </a:tabLst>
              <a:defRPr/>
            </a:lvl2pPr>
            <a:lvl3pPr marL="180000" defTabSz="360000">
              <a:spcAft>
                <a:spcPts val="900"/>
              </a:spcAft>
              <a:tabLst>
                <a:tab pos="7200000" algn="r"/>
              </a:tabLst>
              <a:defRPr b="1"/>
            </a:lvl3pPr>
            <a:lvl4pPr marL="360000" defTabSz="360000">
              <a:spcAft>
                <a:spcPts val="900"/>
              </a:spcAft>
              <a:tabLst>
                <a:tab pos="7200000" algn="r"/>
              </a:tabLst>
              <a:defRPr/>
            </a:lvl4pPr>
            <a:lvl5pPr marL="360000" defTabSz="360000">
              <a:spcAft>
                <a:spcPts val="900"/>
              </a:spcAft>
              <a:tabLst>
                <a:tab pos="7200000" algn="r"/>
              </a:tabLst>
              <a:defRPr b="1"/>
            </a:lvl5pPr>
            <a:lvl6pPr marL="180000" defTabSz="360000">
              <a:spcAft>
                <a:spcPts val="600"/>
              </a:spcAft>
              <a:tabLst>
                <a:tab pos="7200000" algn="r"/>
              </a:tabLst>
              <a:defRPr sz="1600"/>
            </a:lvl6pPr>
            <a:lvl7pPr marL="180000" defTabSz="360000">
              <a:spcAft>
                <a:spcPts val="600"/>
              </a:spcAft>
              <a:tabLst>
                <a:tab pos="7200000" algn="r"/>
              </a:tabLst>
              <a:defRPr sz="1600" b="1"/>
            </a:lvl7pPr>
            <a:lvl8pPr marL="360000" defTabSz="360000">
              <a:spcAft>
                <a:spcPts val="600"/>
              </a:spcAft>
              <a:tabLst>
                <a:tab pos="7200000" algn="r"/>
              </a:tabLst>
              <a:defRPr sz="1600"/>
            </a:lvl8pPr>
            <a:lvl9pPr marL="360000" defTabSz="360000">
              <a:spcAft>
                <a:spcPts val="600"/>
              </a:spcAft>
              <a:tabLst>
                <a:tab pos="720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643747429"/>
      </p:ext>
    </p:extLst>
  </p:cSld>
  <p:clrMapOvr>
    <a:masterClrMapping/>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20" pos="4794" userDrawn="1">
          <p15:clr>
            <a:srgbClr val="65CEFF"/>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1513641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dex / Agenda dark">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a:xfrm>
            <a:off x="410400" y="478800"/>
            <a:ext cx="9863900" cy="576000"/>
          </a:xfrm>
        </p:spPr>
        <p:txBody>
          <a:bodyPr/>
          <a:lstStyle>
            <a:lvl1pPr>
              <a:defRPr>
                <a:solidFill>
                  <a:schemeClr val="tx1"/>
                </a:solidFill>
              </a:defRPr>
            </a:lvl1pPr>
          </a:lstStyle>
          <a:p>
            <a:r>
              <a:rPr lang="en-US"/>
              <a:t>Click to edit Master title style</a:t>
            </a:r>
          </a:p>
        </p:txBody>
      </p:sp>
      <p:sp>
        <p:nvSpPr>
          <p:cNvPr id="4" name="Copy 1" descr="Agenda text frame">
            <a:extLst>
              <a:ext uri="{FF2B5EF4-FFF2-40B4-BE49-F238E27FC236}">
                <a16:creationId xmlns:a16="http://schemas.microsoft.com/office/drawing/2014/main" id="{0E701EC8-7FC1-42BE-915D-048C74A40E0C}"/>
              </a:ext>
            </a:extLst>
          </p:cNvPr>
          <p:cNvSpPr>
            <a:spLocks noGrp="1"/>
          </p:cNvSpPr>
          <p:nvPr>
            <p:ph type="body" sz="quarter" idx="12"/>
          </p:nvPr>
        </p:nvSpPr>
        <p:spPr bwMode="black">
          <a:xfrm>
            <a:off x="411163" y="1414463"/>
            <a:ext cx="5903912" cy="4751387"/>
          </a:xfrm>
        </p:spPr>
        <p:txBody>
          <a:bodyPr/>
          <a:lstStyle>
            <a:lvl1pPr>
              <a:spcAft>
                <a:spcPts val="900"/>
              </a:spcAft>
              <a:tabLst>
                <a:tab pos="5902325" algn="r"/>
              </a:tabLst>
              <a:defRPr/>
            </a:lvl1pPr>
            <a:lvl2pPr>
              <a:spcAft>
                <a:spcPts val="900"/>
              </a:spcAft>
              <a:buClr>
                <a:schemeClr val="tx1"/>
              </a:buClr>
              <a:tabLst>
                <a:tab pos="5902325" algn="r"/>
              </a:tabLst>
              <a:defRPr/>
            </a:lvl2pPr>
            <a:lvl3pPr marL="180000">
              <a:spcAft>
                <a:spcPts val="900"/>
              </a:spcAft>
              <a:buClr>
                <a:schemeClr val="tx1"/>
              </a:buClr>
              <a:tabLst>
                <a:tab pos="5902325" algn="r"/>
              </a:tabLst>
              <a:defRPr b="1"/>
            </a:lvl3pPr>
            <a:lvl4pPr marL="360000">
              <a:spcAft>
                <a:spcPts val="900"/>
              </a:spcAft>
              <a:buClr>
                <a:schemeClr val="tx1"/>
              </a:buClr>
              <a:tabLst>
                <a:tab pos="5902325" algn="r"/>
              </a:tabLst>
              <a:defRPr/>
            </a:lvl4pPr>
            <a:lvl5pPr marL="360000">
              <a:spcAft>
                <a:spcPts val="900"/>
              </a:spcAft>
              <a:buClr>
                <a:schemeClr val="tx1"/>
              </a:buClr>
              <a:tabLst>
                <a:tab pos="5902325" algn="r"/>
              </a:tabLst>
              <a:defRPr b="1"/>
            </a:lvl5pPr>
            <a:lvl6pPr marL="180000">
              <a:spcAft>
                <a:spcPts val="600"/>
              </a:spcAft>
              <a:buClr>
                <a:schemeClr val="tx1"/>
              </a:buClr>
              <a:tabLst>
                <a:tab pos="5902325" algn="r"/>
              </a:tabLst>
              <a:defRPr sz="1600"/>
            </a:lvl6pPr>
            <a:lvl7pPr marL="180000">
              <a:spcAft>
                <a:spcPts val="600"/>
              </a:spcAft>
              <a:buClr>
                <a:schemeClr val="tx1"/>
              </a:buClr>
              <a:tabLst>
                <a:tab pos="5902325" algn="r"/>
              </a:tabLst>
              <a:defRPr sz="1600" b="1"/>
            </a:lvl7pPr>
            <a:lvl8pPr marL="360000">
              <a:spcAft>
                <a:spcPts val="600"/>
              </a:spcAft>
              <a:buClr>
                <a:schemeClr val="tx1"/>
              </a:buClr>
              <a:tabLst>
                <a:tab pos="5902325" algn="r"/>
              </a:tabLst>
              <a:defRPr sz="1600"/>
            </a:lvl8pPr>
            <a:lvl9pPr marL="360000">
              <a:spcAft>
                <a:spcPts val="600"/>
              </a:spcAft>
              <a:buClr>
                <a:schemeClr val="tx1"/>
              </a:buClr>
              <a:tabLst>
                <a:tab pos="5902325"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2" descr="Agenda text frame">
            <a:extLst>
              <a:ext uri="{FF2B5EF4-FFF2-40B4-BE49-F238E27FC236}">
                <a16:creationId xmlns:a16="http://schemas.microsoft.com/office/drawing/2014/main" id="{F3AAF44F-3461-47E2-8680-A8CD08522059}"/>
              </a:ext>
            </a:extLst>
          </p:cNvPr>
          <p:cNvSpPr>
            <a:spLocks noGrp="1"/>
          </p:cNvSpPr>
          <p:nvPr>
            <p:ph type="body" sz="quarter" idx="13"/>
          </p:nvPr>
        </p:nvSpPr>
        <p:spPr bwMode="black">
          <a:xfrm>
            <a:off x="6743700" y="1414463"/>
            <a:ext cx="5043488" cy="4751387"/>
          </a:xfrm>
        </p:spPr>
        <p:txBody>
          <a:bodyPr/>
          <a:lstStyle>
            <a:lvl1pPr>
              <a:spcAft>
                <a:spcPts val="900"/>
              </a:spcAft>
              <a:tabLst>
                <a:tab pos="5040000" algn="r"/>
              </a:tabLst>
              <a:defRPr/>
            </a:lvl1pPr>
            <a:lvl2pPr>
              <a:spcAft>
                <a:spcPts val="900"/>
              </a:spcAft>
              <a:buClr>
                <a:schemeClr val="tx1"/>
              </a:buClr>
              <a:tabLst>
                <a:tab pos="5040000" algn="r"/>
              </a:tabLst>
              <a:defRPr/>
            </a:lvl2pPr>
            <a:lvl3pPr marL="180000">
              <a:spcAft>
                <a:spcPts val="900"/>
              </a:spcAft>
              <a:buClr>
                <a:schemeClr val="tx1"/>
              </a:buClr>
              <a:tabLst>
                <a:tab pos="5040000" algn="r"/>
              </a:tabLst>
              <a:defRPr b="1"/>
            </a:lvl3pPr>
            <a:lvl4pPr marL="360000">
              <a:spcAft>
                <a:spcPts val="900"/>
              </a:spcAft>
              <a:buClr>
                <a:schemeClr val="tx1"/>
              </a:buClr>
              <a:tabLst>
                <a:tab pos="5040000" algn="r"/>
              </a:tabLst>
              <a:defRPr/>
            </a:lvl4pPr>
            <a:lvl5pPr marL="360000">
              <a:spcAft>
                <a:spcPts val="900"/>
              </a:spcAft>
              <a:buClr>
                <a:schemeClr val="tx1"/>
              </a:buClr>
              <a:tabLst>
                <a:tab pos="5040000" algn="r"/>
              </a:tabLst>
              <a:defRPr b="1"/>
            </a:lvl5pPr>
            <a:lvl6pPr marL="180000">
              <a:spcAft>
                <a:spcPts val="600"/>
              </a:spcAft>
              <a:buClr>
                <a:schemeClr val="tx1"/>
              </a:buClr>
              <a:tabLst>
                <a:tab pos="5040000" algn="r"/>
              </a:tabLst>
              <a:defRPr sz="1600"/>
            </a:lvl6pPr>
            <a:lvl7pPr marL="180000">
              <a:spcAft>
                <a:spcPts val="600"/>
              </a:spcAft>
              <a:buClr>
                <a:schemeClr val="tx1"/>
              </a:buClr>
              <a:tabLst>
                <a:tab pos="5040000" algn="r"/>
              </a:tabLst>
              <a:defRPr sz="1600" b="1"/>
            </a:lvl7pPr>
            <a:lvl8pPr marL="360000">
              <a:spcAft>
                <a:spcPts val="600"/>
              </a:spcAft>
              <a:buClr>
                <a:schemeClr val="tx1"/>
              </a:buClr>
              <a:tabLst>
                <a:tab pos="5040000" algn="r"/>
              </a:tabLst>
              <a:defRPr sz="1600"/>
            </a:lvl8pPr>
            <a:lvl9pPr marL="360000">
              <a:spcAft>
                <a:spcPts val="600"/>
              </a:spcAft>
              <a:buClr>
                <a:schemeClr val="tx1"/>
              </a:buClr>
              <a:tabLst>
                <a:tab pos="5040000" algn="r"/>
              </a:tabLst>
              <a:defRPr sz="1600" b="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AB400EC0-C78D-42DD-85FB-5ED577185C1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5553635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5" pos="3978">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4" orient="horz" pos="2206">
          <p15:clr>
            <a:srgbClr val="65CEFF"/>
          </p15:clr>
        </p15:guide>
        <p15:guide id="15" orient="horz" pos="2343">
          <p15:clr>
            <a:srgbClr val="65CEFF"/>
          </p15:clr>
        </p15:guide>
        <p15:guide id="16" orient="horz" pos="3658">
          <p15:clr>
            <a:srgbClr val="65CEFF"/>
          </p15:clr>
        </p15:guide>
        <p15:guide id="17" orient="horz" pos="3885">
          <p15:clr>
            <a:srgbClr val="65CEFF"/>
          </p15:clr>
        </p15:guide>
        <p15:guide id="18" orient="horz" pos="4157">
          <p15:clr>
            <a:srgbClr val="65CEFF"/>
          </p15:clr>
        </p15:guide>
        <p15:guide id="19" pos="4248">
          <p15:clr>
            <a:srgbClr val="65CEFF"/>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ree Conten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p>
            <a:r>
              <a:rPr lang="en-US"/>
              <a:t>Click to edit Master title style</a:t>
            </a:r>
          </a:p>
        </p:txBody>
      </p:sp>
      <p:pic>
        <p:nvPicPr>
          <p:cNvPr id="7" name="Siemens Logo" descr="Siemens logo">
            <a:extLst>
              <a:ext uri="{FF2B5EF4-FFF2-40B4-BE49-F238E27FC236}">
                <a16:creationId xmlns:a16="http://schemas.microsoft.com/office/drawing/2014/main" id="{E73DB6A8-F91C-4B87-ACAA-19A2D5EA21EF}"/>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9" name="Footer Placeholder" descr="Footer with copyright, author and department information, and date">
            <a:extLst>
              <a:ext uri="{FF2B5EF4-FFF2-40B4-BE49-F238E27FC236}">
                <a16:creationId xmlns:a16="http://schemas.microsoft.com/office/drawing/2014/main" id="{8C6E0B19-DC70-4D19-9A56-05E87567F196}"/>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p>
        </p:txBody>
      </p:sp>
      <p:sp>
        <p:nvSpPr>
          <p:cNvPr id="10" name="Slide Number Placeholder">
            <a:extLst>
              <a:ext uri="{FF2B5EF4-FFF2-40B4-BE49-F238E27FC236}">
                <a16:creationId xmlns:a16="http://schemas.microsoft.com/office/drawing/2014/main" id="{D3DF1D7C-B467-46E9-B036-83EC1DBE711C}"/>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43002918"/>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tx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009199822"/>
      </p:ext>
    </p:extLst>
  </p:cSld>
  <p:clrMapOvr>
    <a:masterClrMapping/>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ingle large image Deep Blue">
    <p:bg>
      <p:bgRef idx="1001">
        <a:schemeClr val="bg2"/>
      </p:bgRef>
    </p:bg>
    <p:spTree>
      <p:nvGrpSpPr>
        <p:cNvPr id="1" name=""/>
        <p:cNvGrpSpPr/>
        <p:nvPr/>
      </p:nvGrpSpPr>
      <p:grpSpPr>
        <a:xfrm>
          <a:off x="0" y="0"/>
          <a:ext cx="0" cy="0"/>
          <a:chOff x="0" y="0"/>
          <a:chExt cx="0" cy="0"/>
        </a:xfrm>
      </p:grpSpPr>
      <p:sp>
        <p:nvSpPr>
          <p:cNvPr id="14" name="Picture Placeholder" descr="Thematic full size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0"/>
            <a:ext cx="12192000" cy="6167438"/>
          </a:xfrm>
          <a:solidFill>
            <a:srgbClr val="9999A9"/>
          </a:solidFill>
        </p:spPr>
        <p:txBody>
          <a:bodyPr lIns="144000" tIns="108000" rIns="144000" bIns="108000"/>
          <a:lstStyle>
            <a:lvl1pPr marL="0" indent="0">
              <a:buNone/>
              <a:defRPr>
                <a:solidFill>
                  <a:schemeClr val="bg1"/>
                </a:solidFill>
              </a:defRPr>
            </a:lvl1pPr>
          </a:lstStyle>
          <a:p>
            <a:r>
              <a:rPr lang="en-US" noProof="0"/>
              <a:t>Full size picture</a:t>
            </a:r>
          </a:p>
        </p:txBody>
      </p:sp>
      <p:sp>
        <p:nvSpPr>
          <p:cNvPr id="2" name="Title" descr="Slide headline">
            <a:extLst>
              <a:ext uri="{FF2B5EF4-FFF2-40B4-BE49-F238E27FC236}">
                <a16:creationId xmlns:a16="http://schemas.microsoft.com/office/drawing/2014/main" id="{3F142F7C-7BE3-40CB-8C53-6F7533073558}"/>
              </a:ext>
            </a:extLst>
          </p:cNvPr>
          <p:cNvSpPr>
            <a:spLocks noGrp="1"/>
          </p:cNvSpPr>
          <p:nvPr>
            <p:ph type="title" hasCustomPrompt="1"/>
          </p:nvPr>
        </p:nvSpPr>
        <p:spPr bwMode="black">
          <a:xfrm>
            <a:off x="1022400" y="1054100"/>
            <a:ext cx="9252000" cy="1477328"/>
          </a:xfrm>
          <a:noFill/>
        </p:spPr>
        <p:txBody>
          <a:bodyPr wrap="square" rIns="0" bIns="0" anchor="t">
            <a:spAutoFit/>
          </a:bodyPr>
          <a:lstStyle>
            <a:lvl1pPr marL="0">
              <a:lnSpc>
                <a:spcPct val="100000"/>
              </a:lnSpc>
              <a:defRPr sz="4800" b="0">
                <a:solidFill>
                  <a:schemeClr val="tx1"/>
                </a:solidFill>
              </a:defRPr>
            </a:lvl1pPr>
          </a:lstStyle>
          <a:p>
            <a:r>
              <a:rPr lang="en-US"/>
              <a:t>Content page,</a:t>
            </a:r>
            <a:br>
              <a:rPr lang="en-US"/>
            </a:br>
            <a:r>
              <a:rPr lang="en-US"/>
              <a:t>Arial Regular, 48 </a:t>
            </a:r>
            <a:r>
              <a:rPr lang="en-US" err="1"/>
              <a:t>pt</a:t>
            </a:r>
            <a:endParaRPr lang="en-US"/>
          </a:p>
        </p:txBody>
      </p:sp>
      <p:pic>
        <p:nvPicPr>
          <p:cNvPr id="7" name="Siemens Logo" descr="Siemens logo">
            <a:extLst>
              <a:ext uri="{FF2B5EF4-FFF2-40B4-BE49-F238E27FC236}">
                <a16:creationId xmlns:a16="http://schemas.microsoft.com/office/drawing/2014/main" id="{2AF4F4C6-6E41-442C-BB9E-9E72BE92D2D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38290073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9" pos="6472" userDrawn="1">
          <p15:clr>
            <a:srgbClr val="65CEFF"/>
          </p15:clr>
        </p15:guide>
        <p15:guide id="10" pos="7425" userDrawn="1">
          <p15:clr>
            <a:srgbClr val="65CEFF"/>
          </p15:clr>
        </p15:guide>
        <p15:guide id="12" orient="horz" pos="664"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ingle image (Text spotlight)">
    <p:spTree>
      <p:nvGrpSpPr>
        <p:cNvPr id="1" name=""/>
        <p:cNvGrpSpPr/>
        <p:nvPr/>
      </p:nvGrpSpPr>
      <p:grpSpPr>
        <a:xfrm>
          <a:off x="0" y="0"/>
          <a:ext cx="0" cy="0"/>
          <a:chOff x="0" y="0"/>
          <a:chExt cx="0" cy="0"/>
        </a:xfrm>
      </p:grpSpPr>
      <p:sp>
        <p:nvSpPr>
          <p:cNvPr id="14" name="Picture Placeholder" descr="Thematic picture – please describe further">
            <a:extLst>
              <a:ext uri="{FF2B5EF4-FFF2-40B4-BE49-F238E27FC236}">
                <a16:creationId xmlns:a16="http://schemas.microsoft.com/office/drawing/2014/main" id="{1CAAD1C1-677B-4ED7-96BE-27B1141D53D5}"/>
              </a:ext>
            </a:extLst>
          </p:cNvPr>
          <p:cNvSpPr>
            <a:spLocks noGrp="1"/>
          </p:cNvSpPr>
          <p:nvPr>
            <p:ph type="pic" sz="quarter" idx="12" hasCustomPrompt="1"/>
          </p:nvPr>
        </p:nvSpPr>
        <p:spPr bwMode="ltGray">
          <a:xfrm>
            <a:off x="0" y="1"/>
            <a:ext cx="7611160" cy="6167438"/>
          </a:xfrm>
          <a:solidFill>
            <a:srgbClr val="9999A9"/>
          </a:solidFill>
        </p:spPr>
        <p:txBody>
          <a:bodyPr lIns="144000" tIns="108000" rIns="144000" bIns="108000"/>
          <a:lstStyle>
            <a:lvl1pPr marL="0" indent="0">
              <a:buNone/>
              <a:defRPr>
                <a:solidFill>
                  <a:schemeClr val="tx1"/>
                </a:solidFill>
              </a:defRPr>
            </a:lvl1pPr>
          </a:lstStyle>
          <a:p>
            <a:r>
              <a:rPr lang="en-US" noProof="0"/>
              <a:t>Thematic picture</a:t>
            </a:r>
          </a:p>
        </p:txBody>
      </p:sp>
      <p:sp>
        <p:nvSpPr>
          <p:cNvPr id="2" name="Title" descr="Slide headline">
            <a:extLst>
              <a:ext uri="{FF2B5EF4-FFF2-40B4-BE49-F238E27FC236}">
                <a16:creationId xmlns:a16="http://schemas.microsoft.com/office/drawing/2014/main" id="{AFFC798E-B633-4D30-A7C1-DC796BD8887A}"/>
              </a:ext>
            </a:extLst>
          </p:cNvPr>
          <p:cNvSpPr>
            <a:spLocks noGrp="1"/>
          </p:cNvSpPr>
          <p:nvPr>
            <p:ph type="title" hasCustomPrompt="1"/>
          </p:nvPr>
        </p:nvSpPr>
        <p:spPr bwMode="black">
          <a:xfrm>
            <a:off x="1022400" y="1054100"/>
            <a:ext cx="6156275" cy="1477328"/>
          </a:xfrm>
          <a:noFill/>
        </p:spPr>
        <p:txBody>
          <a:bodyPr wrap="square" rIns="0" bIns="0" anchor="t">
            <a:spAutoFit/>
          </a:bodyPr>
          <a:lstStyle>
            <a:lvl1pPr marL="0">
              <a:lnSpc>
                <a:spcPct val="100000"/>
              </a:lnSpc>
              <a:defRPr sz="4800" b="0">
                <a:solidFill>
                  <a:schemeClr val="bg1"/>
                </a:solidFill>
              </a:defRPr>
            </a:lvl1pPr>
          </a:lstStyle>
          <a:p>
            <a:r>
              <a:rPr lang="en-US"/>
              <a:t>Content page,</a:t>
            </a:r>
            <a:br>
              <a:rPr lang="en-US"/>
            </a:br>
            <a:r>
              <a:rPr lang="en-US"/>
              <a:t>Arial Regular, 48 </a:t>
            </a:r>
            <a:r>
              <a:rPr lang="en-US" err="1"/>
              <a:t>pt</a:t>
            </a:r>
            <a:endParaRPr lang="en-US"/>
          </a:p>
        </p:txBody>
      </p:sp>
      <p:sp>
        <p:nvSpPr>
          <p:cNvPr id="3" name="Copy">
            <a:extLst>
              <a:ext uri="{FF2B5EF4-FFF2-40B4-BE49-F238E27FC236}">
                <a16:creationId xmlns:a16="http://schemas.microsoft.com/office/drawing/2014/main" id="{6F965802-E517-4CC3-99D7-1DA8BF1FB020}"/>
              </a:ext>
            </a:extLst>
          </p:cNvPr>
          <p:cNvSpPr>
            <a:spLocks noGrp="1"/>
          </p:cNvSpPr>
          <p:nvPr>
            <p:ph type="body" sz="quarter" idx="18"/>
          </p:nvPr>
        </p:nvSpPr>
        <p:spPr bwMode="black">
          <a:xfrm>
            <a:off x="8042400" y="1054100"/>
            <a:ext cx="3744000" cy="5113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30251D14-AF6A-4279-B0A9-69FD9519EA5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4" name="Footer Placeholder" descr="Footer with copyright, author and department information, and date">
            <a:extLst>
              <a:ext uri="{FF2B5EF4-FFF2-40B4-BE49-F238E27FC236}">
                <a16:creationId xmlns:a16="http://schemas.microsoft.com/office/drawing/2014/main" id="{F80D0117-50BB-4A8D-AD28-794FFDA35404}"/>
              </a:ext>
            </a:extLst>
          </p:cNvPr>
          <p:cNvSpPr>
            <a:spLocks noGrp="1"/>
          </p:cNvSpPr>
          <p:nvPr>
            <p:ph type="ftr" sz="quarter" idx="16"/>
          </p:nvPr>
        </p:nvSpPr>
        <p:spPr bwMode="black"/>
        <p:txBody>
          <a:bodyPr/>
          <a:lstStyle/>
          <a:p>
            <a:pPr>
              <a:lnSpc>
                <a:spcPct val="100000"/>
              </a:lnSpc>
            </a:pPr>
            <a:r>
              <a:rPr lang="en-US"/>
              <a:t>Restricted | © Siemens 20XX | Author | Department | YYYY-MM-DD</a:t>
            </a:r>
          </a:p>
        </p:txBody>
      </p:sp>
      <p:sp>
        <p:nvSpPr>
          <p:cNvPr id="5" name="Slide Number Placeholder">
            <a:extLst>
              <a:ext uri="{FF2B5EF4-FFF2-40B4-BE49-F238E27FC236}">
                <a16:creationId xmlns:a16="http://schemas.microsoft.com/office/drawing/2014/main" id="{79F3E7D3-5B15-444A-88AC-9161D47F12FD}"/>
              </a:ext>
              <a:ext uri="{C183D7F6-B498-43B3-948B-1728B52AA6E4}">
                <adec:decorative xmlns:adec="http://schemas.microsoft.com/office/drawing/2017/decorative" val="1"/>
              </a:ext>
            </a:extLst>
          </p:cNvPr>
          <p:cNvSpPr>
            <a:spLocks noGrp="1"/>
          </p:cNvSpPr>
          <p:nvPr>
            <p:ph type="sldNum" sz="quarter" idx="17"/>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14279886"/>
      </p:ext>
    </p:extLst>
  </p:cSld>
  <p:clrMapOvr>
    <a:masterClrMapping/>
  </p:clrMapOvr>
  <p:extLst>
    <p:ext uri="{DCECCB84-F9BA-43D5-87BE-67443E8EF086}">
      <p15:sldGuideLst xmlns:p15="http://schemas.microsoft.com/office/powerpoint/2012/main">
        <p15:guide id="1" pos="259" userDrawn="1">
          <p15:clr>
            <a:srgbClr val="65CEFF"/>
          </p15:clr>
        </p15:guide>
        <p15:guide id="2" pos="4522" userDrawn="1">
          <p15:clr>
            <a:srgbClr val="65CEFF"/>
          </p15:clr>
        </p15:guide>
        <p15:guide id="3" pos="4794" userDrawn="1">
          <p15:clr>
            <a:srgbClr val="65CEFF"/>
          </p15:clr>
        </p15:guide>
        <p15:guide id="4" pos="5066" userDrawn="1">
          <p15:clr>
            <a:srgbClr val="65CEFF"/>
          </p15:clr>
        </p15:guide>
        <p15:guide id="5" pos="6472" userDrawn="1">
          <p15:clr>
            <a:srgbClr val="65CEFF"/>
          </p15:clr>
        </p15:guide>
        <p15:guide id="6" pos="7425" userDrawn="1">
          <p15:clr>
            <a:srgbClr val="65CEFF"/>
          </p15:clr>
        </p15:guide>
        <p15:guide id="7" orient="horz" pos="302" userDrawn="1">
          <p15:clr>
            <a:srgbClr val="65CEFF"/>
          </p15:clr>
        </p15:guide>
        <p15:guide id="8" orient="horz" pos="664" userDrawn="1">
          <p15:clr>
            <a:srgbClr val="65CEFF"/>
          </p15:clr>
        </p15:guide>
        <p15:guide id="9" orient="horz" pos="891" userDrawn="1">
          <p15:clr>
            <a:srgbClr val="65CEFF"/>
          </p15:clr>
        </p15:guide>
        <p15:guide id="10" orient="horz" pos="3658" userDrawn="1">
          <p15:clr>
            <a:srgbClr val="65CEFF"/>
          </p15:clr>
        </p15:guide>
        <p15:guide id="11" orient="horz" pos="3885" userDrawn="1">
          <p15:clr>
            <a:srgbClr val="65CEFF"/>
          </p15:clr>
        </p15:guide>
        <p15:guide id="12" orient="horz" pos="4157" userDrawn="1">
          <p15:clr>
            <a:srgbClr val="65CEFF"/>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ull bleed color Gradient">
    <p:bg>
      <p:bgPr>
        <a:gradFill flip="none" rotWithShape="1">
          <a:gsLst>
            <a:gs pos="40000">
              <a:schemeClr val="accent6"/>
            </a:gs>
            <a:gs pos="100000">
              <a:schemeClr val="accent1"/>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Color Stage">
            <a:extLst>
              <a:ext uri="{FF2B5EF4-FFF2-40B4-BE49-F238E27FC236}">
                <a16:creationId xmlns:a16="http://schemas.microsoft.com/office/drawing/2014/main" id="{B8172AC2-E83F-4EFD-B70E-DE91E64651D8}"/>
              </a:ext>
            </a:extLst>
          </p:cNvPr>
          <p:cNvSpPr/>
          <p:nvPr userDrawn="1"/>
        </p:nvSpPr>
        <p:spPr>
          <a:xfrm>
            <a:off x="0" y="1414463"/>
            <a:ext cx="12192000" cy="5443537"/>
          </a:xfrm>
          <a:prstGeom prst="rect">
            <a:avLst/>
          </a:prstGeom>
          <a:gradFill flip="none" rotWithShape="1">
            <a:gsLst>
              <a:gs pos="0">
                <a:schemeClr val="accent6"/>
              </a:gs>
              <a:gs pos="100000">
                <a:schemeClr val="bg2">
                  <a:alpha val="0"/>
                </a:schemeClr>
              </a:gs>
              <a:gs pos="40000">
                <a:schemeClr val="bg2">
                  <a:alpha val="50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4BECE54-DDA8-4D2C-8A02-4C8E3E1585E1}"/>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6" name="Slide Number Placeholder">
            <a:extLst>
              <a:ext uri="{FF2B5EF4-FFF2-40B4-BE49-F238E27FC236}">
                <a16:creationId xmlns:a16="http://schemas.microsoft.com/office/drawing/2014/main" id="{07B7E75B-80B4-49F8-AA70-A41C9D89685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10608322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3"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ull bleed color Light Sand">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pic>
        <p:nvPicPr>
          <p:cNvPr id="8" name="Siemens Logo" descr="Siemens logo">
            <a:extLst>
              <a:ext uri="{FF2B5EF4-FFF2-40B4-BE49-F238E27FC236}">
                <a16:creationId xmlns:a16="http://schemas.microsoft.com/office/drawing/2014/main" id="{1AC59AB3-8DAC-43B8-977E-A91337DC0825}"/>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lvl1pPr>
              <a:defRPr>
                <a:solidFill>
                  <a:schemeClr val="tx1"/>
                </a:solidFill>
              </a:defRPr>
            </a:lvl1pPr>
          </a:lstStyle>
          <a:p>
            <a:r>
              <a:rPr lang="en-US"/>
              <a:t>Restricted | © Siemens 20XX | Author | Department | YYYY-MM-DD</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lvl1pPr>
              <a:defRPr>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7538190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One object (small)">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719931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Siemens Logo" descr="Siemens logo">
            <a:extLst>
              <a:ext uri="{FF2B5EF4-FFF2-40B4-BE49-F238E27FC236}">
                <a16:creationId xmlns:a16="http://schemas.microsoft.com/office/drawing/2014/main" id="{91EB517C-C8FD-4E2E-B744-DB952E96B478}"/>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E519D384-FA09-4D60-95A8-589F157A93F4}"/>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6" name="Slide Number Placeholder">
            <a:extLst>
              <a:ext uri="{FF2B5EF4-FFF2-40B4-BE49-F238E27FC236}">
                <a16:creationId xmlns:a16="http://schemas.microsoft.com/office/drawing/2014/main" id="{7B1666FD-2258-443A-846C-6C7533C61D5C}"/>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842942607"/>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6472" userDrawn="1">
          <p15:clr>
            <a:srgbClr val="65CEFF"/>
          </p15:clr>
        </p15:guide>
        <p15:guide id="4" pos="7425" userDrawn="1">
          <p15:clr>
            <a:srgbClr val="65CEFF"/>
          </p15:clr>
        </p15:guide>
        <p15:guide id="5" orient="horz" pos="302" userDrawn="1">
          <p15:clr>
            <a:srgbClr val="65CEFF"/>
          </p15:clr>
        </p15:guide>
        <p15:guide id="6" orient="horz" pos="664" userDrawn="1">
          <p15:clr>
            <a:srgbClr val="65CEFF"/>
          </p15:clr>
        </p15:guide>
        <p15:guide id="7" orient="horz" pos="891"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object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p>
            <a:r>
              <a:rPr lang="en-US"/>
              <a:t>Click to edit Master title style</a:t>
            </a:r>
          </a:p>
        </p:txBody>
      </p:sp>
      <p:sp>
        <p:nvSpPr>
          <p:cNvPr id="3" name="Copy"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800"/>
            <a:ext cx="113760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7367E6C0-4D2C-4C5F-86D8-A2CFF0EB3D6A}"/>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6" name="Slide Number Placeholder">
            <a:extLst>
              <a:ext uri="{FF2B5EF4-FFF2-40B4-BE49-F238E27FC236}">
                <a16:creationId xmlns:a16="http://schemas.microsoft.com/office/drawing/2014/main" id="{6F746812-65E3-4C09-AC38-B0CFE93C8A95}"/>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907654598"/>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29208743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33A503D1-D234-4258-9A03-D858B10BA46D}"/>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7" name="Slide Number Placeholder">
            <a:extLst>
              <a:ext uri="{FF2B5EF4-FFF2-40B4-BE49-F238E27FC236}">
                <a16:creationId xmlns:a16="http://schemas.microsoft.com/office/drawing/2014/main" id="{21AA656B-0BAF-4B75-90BE-93CAC5946C0B}"/>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951439580"/>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2"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4298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3" descr="Content text frame">
            <a:extLst>
              <a:ext uri="{FF2B5EF4-FFF2-40B4-BE49-F238E27FC236}">
                <a16:creationId xmlns:a16="http://schemas.microsoft.com/office/drawing/2014/main" id="{F020B491-E63A-4FB5-94ED-2BC31EB35C33}"/>
              </a:ext>
            </a:extLst>
          </p:cNvPr>
          <p:cNvSpPr>
            <a:spLocks noGrp="1"/>
          </p:cNvSpPr>
          <p:nvPr>
            <p:ph sz="half" idx="12"/>
          </p:nvPr>
        </p:nvSpPr>
        <p:spPr bwMode="black">
          <a:xfrm>
            <a:off x="8186400" y="1414800"/>
            <a:ext cx="3600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E613FA68-C74A-4621-9563-250388EBCC8B}"/>
              </a:ext>
            </a:extLst>
          </p:cNvPr>
          <p:cNvSpPr>
            <a:spLocks noGrp="1"/>
          </p:cNvSpPr>
          <p:nvPr>
            <p:ph type="ftr" sz="quarter" idx="13"/>
          </p:nvPr>
        </p:nvSpPr>
        <p:spPr bwMode="black"/>
        <p:txBody>
          <a:bodyPr/>
          <a:lstStyle/>
          <a:p>
            <a:pPr>
              <a:lnSpc>
                <a:spcPct val="100000"/>
              </a:lnSpc>
            </a:pPr>
            <a:r>
              <a:rPr lang="en-US"/>
              <a:t>Restricted | © Siemens 20XX | Author | Department | YYYY-MM-DD</a:t>
            </a:r>
          </a:p>
        </p:txBody>
      </p:sp>
      <p:sp>
        <p:nvSpPr>
          <p:cNvPr id="7" name="Slide Number Placeholder">
            <a:extLst>
              <a:ext uri="{FF2B5EF4-FFF2-40B4-BE49-F238E27FC236}">
                <a16:creationId xmlns:a16="http://schemas.microsoft.com/office/drawing/2014/main" id="{F9117D9C-D502-472C-A3C8-FA9087A2EDCE}"/>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48910675"/>
      </p:ext>
    </p:extLst>
  </p:cSld>
  <p:clrMapOvr>
    <a:masterClrMapping/>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objects">
    <p:spTree>
      <p:nvGrpSpPr>
        <p:cNvPr id="1" name=""/>
        <p:cNvGrpSpPr/>
        <p:nvPr/>
      </p:nvGrpSpPr>
      <p:grpSpPr>
        <a:xfrm>
          <a:off x="0" y="0"/>
          <a:ext cx="0" cy="0"/>
          <a:chOff x="0" y="0"/>
          <a:chExt cx="0" cy="0"/>
        </a:xfrm>
      </p:grpSpPr>
      <p:sp>
        <p:nvSpPr>
          <p:cNvPr id="8" name="Title" descr="Slide headline">
            <a:extLst>
              <a:ext uri="{FF2B5EF4-FFF2-40B4-BE49-F238E27FC236}">
                <a16:creationId xmlns:a16="http://schemas.microsoft.com/office/drawing/2014/main" id="{39939C22-A735-46A9-A277-A4B1B330F31C}"/>
              </a:ext>
            </a:extLst>
          </p:cNvPr>
          <p:cNvSpPr>
            <a:spLocks noGrp="1"/>
          </p:cNvSpPr>
          <p:nvPr>
            <p:ph type="title"/>
          </p:nvPr>
        </p:nvSpPr>
        <p:spPr bwMode="black"/>
        <p:txBody>
          <a:bodyPr/>
          <a:lstStyle/>
          <a:p>
            <a:r>
              <a:rPr lang="en-US"/>
              <a:t>Click to edit Master title style</a:t>
            </a:r>
          </a:p>
        </p:txBody>
      </p:sp>
      <p:sp>
        <p:nvSpPr>
          <p:cNvPr id="3" name="Copy 1" descr="Content text frame">
            <a:extLst>
              <a:ext uri="{FF2B5EF4-FFF2-40B4-BE49-F238E27FC236}">
                <a16:creationId xmlns:a16="http://schemas.microsoft.com/office/drawing/2014/main" id="{A8B1D58A-DC84-4573-957E-9BEA9AAB308E}"/>
              </a:ext>
            </a:extLst>
          </p:cNvPr>
          <p:cNvSpPr>
            <a:spLocks noGrp="1"/>
          </p:cNvSpPr>
          <p:nvPr>
            <p:ph sz="half" idx="1"/>
          </p:nvPr>
        </p:nvSpPr>
        <p:spPr bwMode="black">
          <a:xfrm>
            <a:off x="411162" y="1414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py 2" descr="Content text frame">
            <a:extLst>
              <a:ext uri="{FF2B5EF4-FFF2-40B4-BE49-F238E27FC236}">
                <a16:creationId xmlns:a16="http://schemas.microsoft.com/office/drawing/2014/main" id="{2871E7F7-6A93-4406-8617-80D9CFF396A8}"/>
              </a:ext>
            </a:extLst>
          </p:cNvPr>
          <p:cNvSpPr>
            <a:spLocks noGrp="1"/>
          </p:cNvSpPr>
          <p:nvPr>
            <p:ph sz="half" idx="12"/>
          </p:nvPr>
        </p:nvSpPr>
        <p:spPr bwMode="black">
          <a:xfrm>
            <a:off x="411162" y="3718800"/>
            <a:ext cx="5470526"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py 3"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6315075" y="1414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py 4" descr="Content text frame">
            <a:extLst>
              <a:ext uri="{FF2B5EF4-FFF2-40B4-BE49-F238E27FC236}">
                <a16:creationId xmlns:a16="http://schemas.microsoft.com/office/drawing/2014/main" id="{7AD3B9B1-3210-46C8-8222-A0E11719EB88}"/>
              </a:ext>
            </a:extLst>
          </p:cNvPr>
          <p:cNvSpPr>
            <a:spLocks noGrp="1"/>
          </p:cNvSpPr>
          <p:nvPr>
            <p:ph sz="half" idx="13"/>
          </p:nvPr>
        </p:nvSpPr>
        <p:spPr bwMode="black">
          <a:xfrm>
            <a:off x="6315075" y="3718800"/>
            <a:ext cx="5465763" cy="2088000"/>
          </a:xfrm>
          <a:prstGeom prst="rect">
            <a:avLst/>
          </a:prstGeom>
        </p:spPr>
        <p:txBody>
          <a:bodyPr>
            <a:no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0" name="Siemens Logo" descr="Siemens logo">
            <a:extLst>
              <a:ext uri="{FF2B5EF4-FFF2-40B4-BE49-F238E27FC236}">
                <a16:creationId xmlns:a16="http://schemas.microsoft.com/office/drawing/2014/main" id="{6FCACBED-2537-4F3E-8D2C-E60141005364}"/>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1DF6F0C8-00D9-4034-B3CC-D376702BE1C8}"/>
              </a:ext>
            </a:extLst>
          </p:cNvPr>
          <p:cNvSpPr>
            <a:spLocks noGrp="1"/>
          </p:cNvSpPr>
          <p:nvPr>
            <p:ph type="ftr" sz="quarter" idx="14"/>
          </p:nvPr>
        </p:nvSpPr>
        <p:spPr bwMode="black"/>
        <p:txBody>
          <a:bodyPr/>
          <a:lstStyle/>
          <a:p>
            <a:pPr>
              <a:lnSpc>
                <a:spcPct val="100000"/>
              </a:lnSpc>
            </a:pPr>
            <a:r>
              <a:rPr lang="en-US"/>
              <a:t>Restricted | © Siemens 20XX | Author | Department | YYYY-MM-DD</a:t>
            </a:r>
          </a:p>
        </p:txBody>
      </p:sp>
      <p:sp>
        <p:nvSpPr>
          <p:cNvPr id="7" name="Slide Number Placeholder">
            <a:extLst>
              <a:ext uri="{FF2B5EF4-FFF2-40B4-BE49-F238E27FC236}">
                <a16:creationId xmlns:a16="http://schemas.microsoft.com/office/drawing/2014/main" id="{53D55964-F7E8-48E3-84D5-FE4FE835C563}"/>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503860774"/>
      </p:ext>
    </p:extLst>
  </p:cSld>
  <p:clrMapOvr>
    <a:masterClrMapping/>
  </p:clrMapOvr>
  <p:extLst>
    <p:ext uri="{DCECCB84-F9BA-43D5-87BE-67443E8EF086}">
      <p15:sldGuideLst xmlns:p15="http://schemas.microsoft.com/office/powerpoint/2012/main">
        <p15:guide id="1" pos="259" userDrawn="1">
          <p15:clr>
            <a:srgbClr val="65CEFF"/>
          </p15:clr>
        </p15:guide>
        <p15:guide id="2" pos="3705" userDrawn="1">
          <p15:clr>
            <a:srgbClr val="65CEFF"/>
          </p15:clr>
        </p15:guide>
        <p15:guide id="3" pos="3978"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2206" userDrawn="1">
          <p15:clr>
            <a:srgbClr val="65CEFF"/>
          </p15:clr>
        </p15:guide>
        <p15:guide id="10" orient="horz" pos="2343"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s (Spotlight)">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E568133C-15D2-4F33-802E-DF15E7891829}"/>
              </a:ext>
            </a:extLst>
          </p:cNvPr>
          <p:cNvSpPr>
            <a:spLocks noGrp="1"/>
          </p:cNvSpPr>
          <p:nvPr>
            <p:ph type="title"/>
          </p:nvPr>
        </p:nvSpPr>
        <p:spPr bwMode="black"/>
        <p:txBody>
          <a:bodyPr/>
          <a:lstStyle/>
          <a:p>
            <a:r>
              <a:rPr lang="en-US"/>
              <a:t>Click to edit Master title style</a:t>
            </a:r>
          </a:p>
        </p:txBody>
      </p:sp>
      <p:sp>
        <p:nvSpPr>
          <p:cNvPr id="7" name="Picture Placeholder" descr="Thematic picture – please describe further">
            <a:extLst>
              <a:ext uri="{FF2B5EF4-FFF2-40B4-BE49-F238E27FC236}">
                <a16:creationId xmlns:a16="http://schemas.microsoft.com/office/drawing/2014/main" id="{90866A30-329B-420B-B42B-2C69E0DE6D9B}"/>
              </a:ext>
            </a:extLst>
          </p:cNvPr>
          <p:cNvSpPr>
            <a:spLocks noGrp="1"/>
          </p:cNvSpPr>
          <p:nvPr>
            <p:ph type="pic" sz="quarter" idx="12" hasCustomPrompt="1"/>
          </p:nvPr>
        </p:nvSpPr>
        <p:spPr bwMode="ltGray">
          <a:xfrm>
            <a:off x="411161" y="1414800"/>
            <a:ext cx="7199313" cy="4752000"/>
          </a:xfrm>
          <a:solidFill>
            <a:srgbClr val="9999A9"/>
          </a:solidFill>
        </p:spPr>
        <p:txBody>
          <a:bodyPr lIns="144000" tIns="108000" rIns="144000" bIns="108000">
            <a:noAutofit/>
          </a:bodyPr>
          <a:lstStyle/>
          <a:p>
            <a:r>
              <a:rPr lang="en-US"/>
              <a:t>Thematic picture</a:t>
            </a:r>
          </a:p>
        </p:txBody>
      </p:sp>
      <p:sp>
        <p:nvSpPr>
          <p:cNvPr id="4" name="Copy" descr="Content text frame">
            <a:extLst>
              <a:ext uri="{FF2B5EF4-FFF2-40B4-BE49-F238E27FC236}">
                <a16:creationId xmlns:a16="http://schemas.microsoft.com/office/drawing/2014/main" id="{BF3FF41E-3844-4153-B955-A1F3E9EC1D30}"/>
              </a:ext>
            </a:extLst>
          </p:cNvPr>
          <p:cNvSpPr>
            <a:spLocks noGrp="1"/>
          </p:cNvSpPr>
          <p:nvPr>
            <p:ph sz="half" idx="2"/>
          </p:nvPr>
        </p:nvSpPr>
        <p:spPr bwMode="black">
          <a:xfrm>
            <a:off x="8043189" y="1414800"/>
            <a:ext cx="3744000" cy="475200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F468BE17-5D03-45C2-9D37-CF354AAA95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33756E69-CA2F-47EC-9D32-CB09C4CD83F1}"/>
              </a:ext>
            </a:extLst>
          </p:cNvPr>
          <p:cNvSpPr>
            <a:spLocks noGrp="1"/>
          </p:cNvSpPr>
          <p:nvPr>
            <p:ph type="ftr" sz="quarter" idx="13"/>
          </p:nvPr>
        </p:nvSpPr>
        <p:spPr bwMode="black"/>
        <p:txBody>
          <a:bodyPr/>
          <a:lstStyle/>
          <a:p>
            <a:pPr>
              <a:lnSpc>
                <a:spcPct val="100000"/>
              </a:lnSpc>
            </a:pPr>
            <a:r>
              <a:rPr lang="en-US"/>
              <a:t>Restricted | © Siemens 20XX | Author | Department | YYYY-MM-DD</a:t>
            </a:r>
          </a:p>
        </p:txBody>
      </p:sp>
      <p:sp>
        <p:nvSpPr>
          <p:cNvPr id="5" name="Slide Number Placeholder">
            <a:extLst>
              <a:ext uri="{FF2B5EF4-FFF2-40B4-BE49-F238E27FC236}">
                <a16:creationId xmlns:a16="http://schemas.microsoft.com/office/drawing/2014/main" id="{95022CCB-0484-488B-8637-222C3919B0F7}"/>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8848882"/>
      </p:ext>
    </p:extLst>
  </p:cSld>
  <p:clrMapOvr>
    <a:masterClrMapping/>
  </p:clrMapOvr>
  <p:extLst>
    <p:ext uri="{DCECCB84-F9BA-43D5-87BE-67443E8EF086}">
      <p15:sldGuideLst xmlns:p15="http://schemas.microsoft.com/office/powerpoint/2012/main">
        <p15:guide id="1" pos="259" userDrawn="1">
          <p15:clr>
            <a:srgbClr val="65CEFF"/>
          </p15:clr>
        </p15:guide>
        <p15:guide id="2" pos="4794" userDrawn="1">
          <p15:clr>
            <a:srgbClr val="65CEFF"/>
          </p15:clr>
        </p15:guide>
        <p15:guide id="3" pos="5066" userDrawn="1">
          <p15:clr>
            <a:srgbClr val="65CEFF"/>
          </p15:clr>
        </p15:guide>
        <p15:guide id="4" pos="6472" userDrawn="1">
          <p15:clr>
            <a:srgbClr val="65CEFF"/>
          </p15:clr>
        </p15:guide>
        <p15:guide id="5" pos="7425" userDrawn="1">
          <p15:clr>
            <a:srgbClr val="65CEFF"/>
          </p15:clr>
        </p15:guide>
        <p15:guide id="6" orient="horz" pos="302" userDrawn="1">
          <p15:clr>
            <a:srgbClr val="65CEFF"/>
          </p15:clr>
        </p15:guide>
        <p15:guide id="7" orient="horz" pos="664" userDrawn="1">
          <p15:clr>
            <a:srgbClr val="65CEFF"/>
          </p15:clr>
        </p15:guide>
        <p15:guide id="8" orient="horz" pos="891" userDrawn="1">
          <p15:clr>
            <a:srgbClr val="65CEFF"/>
          </p15:clr>
        </p15:guide>
        <p15:guide id="9" orient="horz" pos="3658" userDrawn="1">
          <p15:clr>
            <a:srgbClr val="65CEFF"/>
          </p15:clr>
        </p15:guide>
        <p15:guide id="10" orient="horz" pos="3885" userDrawn="1">
          <p15:clr>
            <a:srgbClr val="65CEFF"/>
          </p15:clr>
        </p15:guide>
        <p15:guide id="11" orient="horz" pos="4157" userDrawn="1">
          <p15:clr>
            <a:srgbClr val="65CEFF"/>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One table (large)">
    <p:spTree>
      <p:nvGrpSpPr>
        <p:cNvPr id="1" name=""/>
        <p:cNvGrpSpPr/>
        <p:nvPr/>
      </p:nvGrpSpPr>
      <p:grpSpPr>
        <a:xfrm>
          <a:off x="0" y="0"/>
          <a:ext cx="0" cy="0"/>
          <a:chOff x="0" y="0"/>
          <a:chExt cx="0" cy="0"/>
        </a:xfrm>
      </p:grpSpPr>
      <p:sp>
        <p:nvSpPr>
          <p:cNvPr id="7" name="Title" descr="Slide headline">
            <a:extLst>
              <a:ext uri="{FF2B5EF4-FFF2-40B4-BE49-F238E27FC236}">
                <a16:creationId xmlns:a16="http://schemas.microsoft.com/office/drawing/2014/main" id="{9C4633C1-8D3E-45A5-A522-817574663A85}"/>
              </a:ext>
            </a:extLst>
          </p:cNvPr>
          <p:cNvSpPr>
            <a:spLocks noGrp="1"/>
          </p:cNvSpPr>
          <p:nvPr>
            <p:ph type="title"/>
          </p:nvPr>
        </p:nvSpPr>
        <p:spPr bwMode="black"/>
        <p:txBody>
          <a:bodyPr/>
          <a:lstStyle>
            <a:lvl1pPr>
              <a:defRPr>
                <a:solidFill>
                  <a:schemeClr val="accent1"/>
                </a:solidFill>
              </a:defRPr>
            </a:lvl1pPr>
          </a:lstStyle>
          <a:p>
            <a:r>
              <a:rPr lang="en-US"/>
              <a:t>Click to edit Master title style</a:t>
            </a:r>
          </a:p>
        </p:txBody>
      </p:sp>
      <p:sp>
        <p:nvSpPr>
          <p:cNvPr id="6" name="Table Placeholder" descr="Content table  frame">
            <a:extLst>
              <a:ext uri="{FF2B5EF4-FFF2-40B4-BE49-F238E27FC236}">
                <a16:creationId xmlns:a16="http://schemas.microsoft.com/office/drawing/2014/main" id="{D41D1FE0-EDDA-47B8-BF1F-831D4733C32A}"/>
              </a:ext>
            </a:extLst>
          </p:cNvPr>
          <p:cNvSpPr>
            <a:spLocks noGrp="1"/>
          </p:cNvSpPr>
          <p:nvPr>
            <p:ph type="tbl" sz="quarter" idx="12"/>
          </p:nvPr>
        </p:nvSpPr>
        <p:spPr bwMode="black">
          <a:xfrm>
            <a:off x="404812" y="1414461"/>
            <a:ext cx="11376026" cy="4392000"/>
          </a:xfrm>
        </p:spPr>
        <p:txBody>
          <a:bodyPr/>
          <a:lstStyle/>
          <a:p>
            <a:r>
              <a:rPr lang="en-US"/>
              <a:t>Click icon to add table</a:t>
            </a:r>
          </a:p>
        </p:txBody>
      </p:sp>
      <p:pic>
        <p:nvPicPr>
          <p:cNvPr id="9" name="Siemens Logo" descr="Siemens logo">
            <a:extLst>
              <a:ext uri="{FF2B5EF4-FFF2-40B4-BE49-F238E27FC236}">
                <a16:creationId xmlns:a16="http://schemas.microsoft.com/office/drawing/2014/main" id="{2EA6CE5F-6FF7-4E0A-AEB2-1A7C43CE05C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3" name="Footer Placeholder" descr="Footer with copyright, author and department information, and date">
            <a:extLst>
              <a:ext uri="{FF2B5EF4-FFF2-40B4-BE49-F238E27FC236}">
                <a16:creationId xmlns:a16="http://schemas.microsoft.com/office/drawing/2014/main" id="{9CEA2FAD-1597-4F5C-878D-02CB854024F3}"/>
              </a:ext>
            </a:extLst>
          </p:cNvPr>
          <p:cNvSpPr>
            <a:spLocks noGrp="1"/>
          </p:cNvSpPr>
          <p:nvPr>
            <p:ph type="ftr" sz="quarter" idx="13"/>
          </p:nvPr>
        </p:nvSpPr>
        <p:spPr bwMode="black"/>
        <p:txBody>
          <a:bodyPr/>
          <a:lstStyle/>
          <a:p>
            <a:pPr>
              <a:lnSpc>
                <a:spcPct val="100000"/>
              </a:lnSpc>
            </a:pPr>
            <a:r>
              <a:rPr lang="en-US"/>
              <a:t>Restricted | © Siemens 20XX | Author | Department | YYYY-MM-DD</a:t>
            </a:r>
          </a:p>
        </p:txBody>
      </p:sp>
      <p:sp>
        <p:nvSpPr>
          <p:cNvPr id="5" name="Slide Number Placeholder">
            <a:extLst>
              <a:ext uri="{FF2B5EF4-FFF2-40B4-BE49-F238E27FC236}">
                <a16:creationId xmlns:a16="http://schemas.microsoft.com/office/drawing/2014/main" id="{CE0A22CB-5E69-4817-B713-C02B97CF6B91}"/>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912428891"/>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302" userDrawn="1">
          <p15:clr>
            <a:srgbClr val="65CEFF"/>
          </p15:clr>
        </p15:guide>
        <p15:guide id="5" orient="horz" pos="664" userDrawn="1">
          <p15:clr>
            <a:srgbClr val="65CEFF"/>
          </p15:clr>
        </p15:guide>
        <p15:guide id="6" orient="horz" pos="891" userDrawn="1">
          <p15:clr>
            <a:srgbClr val="65CEFF"/>
          </p15:clr>
        </p15:guide>
        <p15:guide id="7" orient="horz" pos="3658" userDrawn="1">
          <p15:clr>
            <a:srgbClr val="65CEFF"/>
          </p15:clr>
        </p15:guide>
        <p15:guide id="8" orient="horz" pos="3885" userDrawn="1">
          <p15:clr>
            <a:srgbClr val="65CEFF"/>
          </p15:clr>
        </p15:guide>
        <p15:guide id="9" orient="horz" pos="4157" userDrawn="1">
          <p15:clr>
            <a:srgbClr val="65CEFF"/>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cess flow">
    <p:bg>
      <p:bgRef idx="1001">
        <a:schemeClr val="bg2"/>
      </p:bgRef>
    </p:bg>
    <p:spTree>
      <p:nvGrpSpPr>
        <p:cNvPr id="1" name=""/>
        <p:cNvGrpSpPr/>
        <p:nvPr/>
      </p:nvGrpSpPr>
      <p:grpSpPr>
        <a:xfrm>
          <a:off x="0" y="0"/>
          <a:ext cx="0" cy="0"/>
          <a:chOff x="0" y="0"/>
          <a:chExt cx="0" cy="0"/>
        </a:xfrm>
      </p:grpSpPr>
      <p:sp>
        <p:nvSpPr>
          <p:cNvPr id="5" name="Title" descr="Slide headline">
            <a:extLst>
              <a:ext uri="{FF2B5EF4-FFF2-40B4-BE49-F238E27FC236}">
                <a16:creationId xmlns:a16="http://schemas.microsoft.com/office/drawing/2014/main" id="{9F2A455C-53B1-4792-8EA9-F00926C48E39}"/>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3" name="Copy 1" descr="Content text frame">
            <a:extLst>
              <a:ext uri="{FF2B5EF4-FFF2-40B4-BE49-F238E27FC236}">
                <a16:creationId xmlns:a16="http://schemas.microsoft.com/office/drawing/2014/main" id="{9CE7E2D8-94E8-4FE6-93A5-924CA3EC5315}"/>
              </a:ext>
            </a:extLst>
          </p:cNvPr>
          <p:cNvSpPr>
            <a:spLocks noGrp="1"/>
          </p:cNvSpPr>
          <p:nvPr>
            <p:ph idx="1"/>
          </p:nvPr>
        </p:nvSpPr>
        <p:spPr bwMode="black">
          <a:xfrm>
            <a:off x="411162"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py 2" descr="Content text frame">
            <a:extLst>
              <a:ext uri="{FF2B5EF4-FFF2-40B4-BE49-F238E27FC236}">
                <a16:creationId xmlns:a16="http://schemas.microsoft.com/office/drawing/2014/main" id="{3AC3CE10-0C4B-4A11-BA76-8CAFED13661C}"/>
              </a:ext>
            </a:extLst>
          </p:cNvPr>
          <p:cNvSpPr>
            <a:spLocks noGrp="1"/>
          </p:cNvSpPr>
          <p:nvPr>
            <p:ph idx="13"/>
          </p:nvPr>
        </p:nvSpPr>
        <p:spPr bwMode="black">
          <a:xfrm>
            <a:off x="4299176" y="1414462"/>
            <a:ext cx="3600000" cy="4392000"/>
          </a:xfrm>
          <a:prstGeom prst="rect">
            <a:avLst/>
          </a:prstGeom>
          <a:ln w="19050">
            <a:solidFill>
              <a:schemeClr val="accent1"/>
            </a:solidFill>
          </a:ln>
        </p:spPr>
        <p:txBody>
          <a:bodyPr lIns="216000" tIns="144000" rIns="216000" bIns="144000">
            <a:noAutofit/>
          </a:bodyPr>
          <a:lstStyle>
            <a:lvl1pPr>
              <a:defRPr>
                <a:ln>
                  <a:noFill/>
                </a:ln>
              </a:defRPr>
            </a:lvl1pPr>
            <a:lvl2pPr>
              <a:buClr>
                <a:schemeClr val="tx1"/>
              </a:buClr>
              <a:defRPr>
                <a:ln>
                  <a:noFill/>
                </a:ln>
              </a:defRPr>
            </a:lvl2pPr>
            <a:lvl3pPr>
              <a:buClr>
                <a:schemeClr val="tx1"/>
              </a:buClr>
              <a:defRPr>
                <a:ln>
                  <a:noFill/>
                </a:ln>
              </a:defRPr>
            </a:lvl3pPr>
            <a:lvl4pPr>
              <a:buClr>
                <a:schemeClr val="tx1"/>
              </a:buClr>
              <a:defRPr>
                <a:ln>
                  <a:noFill/>
                </a:ln>
              </a:defRPr>
            </a:lvl4pPr>
            <a:lvl5pPr>
              <a:buClr>
                <a:schemeClr val="tx1"/>
              </a:buClr>
              <a:defRPr>
                <a:ln>
                  <a:noFill/>
                </a:ln>
              </a:defRPr>
            </a:lvl5pPr>
            <a:lvl6pPr>
              <a:buClr>
                <a:schemeClr val="tx1"/>
              </a:buClr>
              <a:defRPr>
                <a:ln>
                  <a:noFill/>
                </a:ln>
              </a:defRPr>
            </a:lvl6pPr>
            <a:lvl7pPr>
              <a:buClr>
                <a:schemeClr val="tx1"/>
              </a:buClr>
              <a:defRPr>
                <a:ln>
                  <a:noFill/>
                </a:ln>
              </a:defRPr>
            </a:lvl7pPr>
            <a:lvl8pPr>
              <a:buClr>
                <a:schemeClr val="tx1"/>
              </a:buClr>
              <a:defRPr>
                <a:ln>
                  <a:noFill/>
                </a:ln>
              </a:defRPr>
            </a:lvl8pPr>
            <a:lvl9pPr>
              <a:buClr>
                <a:schemeClr val="tx1"/>
              </a:buClr>
              <a:defRPr>
                <a:ln>
                  <a:noFill/>
                </a:ln>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py 3" descr="Content text frame (highlight)">
            <a:extLst>
              <a:ext uri="{FF2B5EF4-FFF2-40B4-BE49-F238E27FC236}">
                <a16:creationId xmlns:a16="http://schemas.microsoft.com/office/drawing/2014/main" id="{E840DCCC-8E77-40B8-B94B-A4D3A4D77826}"/>
              </a:ext>
            </a:extLst>
          </p:cNvPr>
          <p:cNvSpPr>
            <a:spLocks noGrp="1"/>
          </p:cNvSpPr>
          <p:nvPr>
            <p:ph idx="12"/>
          </p:nvPr>
        </p:nvSpPr>
        <p:spPr bwMode="blackWhite">
          <a:xfrm>
            <a:off x="8187189" y="1414462"/>
            <a:ext cx="3600000" cy="4392000"/>
          </a:xfrm>
          <a:prstGeom prst="rect">
            <a:avLst/>
          </a:prstGeom>
          <a:solidFill>
            <a:schemeClr val="accent1"/>
          </a:solidFill>
          <a:ln w="19050">
            <a:solidFill>
              <a:srgbClr val="009999"/>
            </a:solidFill>
          </a:ln>
        </p:spPr>
        <p:txBody>
          <a:bodyPr lIns="216000" tIns="144000" rIns="216000" bIns="144000">
            <a:noAutofit/>
          </a:bodyPr>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vl6pPr>
              <a:buClr>
                <a:schemeClr val="tx1"/>
              </a:buClr>
              <a:defRPr>
                <a:solidFill>
                  <a:schemeClr val="tx1"/>
                </a:solidFill>
              </a:defRPr>
            </a:lvl6pPr>
            <a:lvl7pPr>
              <a:buClr>
                <a:schemeClr val="tx1"/>
              </a:buClr>
              <a:defRPr>
                <a:solidFill>
                  <a:schemeClr val="tx1"/>
                </a:solidFill>
              </a:defRPr>
            </a:lvl7pPr>
            <a:lvl8pPr>
              <a:buClr>
                <a:schemeClr val="tx1"/>
              </a:buClr>
              <a:defRPr>
                <a:solidFill>
                  <a:schemeClr val="tx1"/>
                </a:solidFill>
              </a:defRPr>
            </a:lvl8pPr>
            <a:lvl9pPr>
              <a:buClr>
                <a:schemeClr val="tx1"/>
              </a:buClr>
              <a:defRPr>
                <a:solidFill>
                  <a:schemeClr val="tx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Siemens Logo" descr="Siemens logo">
            <a:extLst>
              <a:ext uri="{FF2B5EF4-FFF2-40B4-BE49-F238E27FC236}">
                <a16:creationId xmlns:a16="http://schemas.microsoft.com/office/drawing/2014/main" id="{E5DDD55C-5C17-4BCD-A9BB-FE8A69DC48DE}"/>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6" name="Footer Placeholder" descr="Footer with copyright, author and department information, and date">
            <a:extLst>
              <a:ext uri="{FF2B5EF4-FFF2-40B4-BE49-F238E27FC236}">
                <a16:creationId xmlns:a16="http://schemas.microsoft.com/office/drawing/2014/main" id="{91FCCEDD-7521-4BD5-8A32-A62DA6246709}"/>
              </a:ext>
            </a:extLst>
          </p:cNvPr>
          <p:cNvSpPr>
            <a:spLocks noGrp="1"/>
          </p:cNvSpPr>
          <p:nvPr>
            <p:ph type="ftr" sz="quarter" idx="14"/>
          </p:nvPr>
        </p:nvSpPr>
        <p:spPr bwMode="black"/>
        <p:txBody>
          <a:bodyPr/>
          <a:lstStyle/>
          <a:p>
            <a:pPr>
              <a:lnSpc>
                <a:spcPct val="100000"/>
              </a:lnSpc>
            </a:pPr>
            <a:r>
              <a:rPr lang="en-US"/>
              <a:t>Restricted | © Siemens 20XX | Author | Department | YYYY-MM-DD</a:t>
            </a:r>
          </a:p>
        </p:txBody>
      </p:sp>
      <p:sp>
        <p:nvSpPr>
          <p:cNvPr id="7" name="Slide Number Placeholder">
            <a:extLst>
              <a:ext uri="{FF2B5EF4-FFF2-40B4-BE49-F238E27FC236}">
                <a16:creationId xmlns:a16="http://schemas.microsoft.com/office/drawing/2014/main" id="{DC2AAE3E-7F56-4838-BCE7-6B966549F4DA}"/>
              </a:ext>
              <a:ext uri="{C183D7F6-B498-43B3-948B-1728B52AA6E4}">
                <adec:decorative xmlns:adec="http://schemas.microsoft.com/office/drawing/2017/decorative" val="1"/>
              </a:ext>
            </a:extLst>
          </p:cNvPr>
          <p:cNvSpPr>
            <a:spLocks noGrp="1"/>
          </p:cNvSpPr>
          <p:nvPr>
            <p:ph type="sldNum" sz="quarter" idx="15"/>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601582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4975" userDrawn="1">
          <p15:clr>
            <a:srgbClr val="65CEFF"/>
          </p15:clr>
        </p15:guide>
        <p15:guide id="5" pos="5157" userDrawn="1">
          <p15:clr>
            <a:srgbClr val="65CEFF"/>
          </p15:clr>
        </p15:guide>
        <p15:guide id="6" pos="6472" userDrawn="1">
          <p15:clr>
            <a:srgbClr val="65CEFF"/>
          </p15:clr>
        </p15:guide>
        <p15:guide id="7" pos="7425" userDrawn="1">
          <p15:clr>
            <a:srgbClr val="65CEFF"/>
          </p15:clr>
        </p15:guide>
        <p15:guide id="8" orient="horz" pos="302" userDrawn="1">
          <p15:clr>
            <a:srgbClr val="65CEFF"/>
          </p15:clr>
        </p15:guide>
        <p15:guide id="9" orient="horz" pos="664" userDrawn="1">
          <p15:clr>
            <a:srgbClr val="65CEFF"/>
          </p15:clr>
        </p15:guide>
        <p15:guide id="10" orient="horz" pos="891" userDrawn="1">
          <p15:clr>
            <a:srgbClr val="65CEFF"/>
          </p15:clr>
        </p15:guide>
        <p15:guide id="11" orient="horz" pos="3658" userDrawn="1">
          <p15:clr>
            <a:srgbClr val="65CEFF"/>
          </p15:clr>
        </p15:guide>
        <p15:guide id="12" orient="horz" pos="3885" userDrawn="1">
          <p15:clr>
            <a:srgbClr val="65CEFF"/>
          </p15:clr>
        </p15:guide>
        <p15:guide id="13" orient="horz" pos="4157" userDrawn="1">
          <p15:clr>
            <a:srgbClr val="65CEFF"/>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dark">
    <p:bg>
      <p:bgPr>
        <a:solidFill>
          <a:schemeClr val="bg2"/>
        </a:solidFill>
        <a:effectLst/>
      </p:bgPr>
    </p:bg>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00B813CE-4DD6-4EAD-800B-047C0542F19B}"/>
              </a:ext>
            </a:extLst>
          </p:cNvPr>
          <p:cNvSpPr>
            <a:spLocks noGrp="1"/>
          </p:cNvSpPr>
          <p:nvPr>
            <p:ph type="title"/>
          </p:nvPr>
        </p:nvSpPr>
        <p:spPr>
          <a:xfrm>
            <a:off x="410400" y="-540000"/>
            <a:ext cx="9863997"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000" cy="4104000"/>
          </a:xfrm>
        </p:spPr>
        <p:txBody>
          <a:bodyPr>
            <a:noAutofit/>
          </a:bodyPr>
          <a:lstStyle>
            <a:lvl1pPr marL="0">
              <a:lnSpc>
                <a:spcPct val="110000"/>
              </a:lnSpc>
              <a:spcAft>
                <a:spcPts val="0"/>
              </a:spcAft>
              <a:defRPr sz="4800" b="0">
                <a:solidFill>
                  <a:schemeClr val="tx1"/>
                </a:solidFill>
              </a:defRPr>
            </a:lvl1pPr>
            <a:lvl2pPr marL="36000" indent="0">
              <a:lnSpc>
                <a:spcPct val="110000"/>
              </a:lnSpc>
              <a:spcBef>
                <a:spcPts val="600"/>
              </a:spcBef>
              <a:spcAft>
                <a:spcPts val="0"/>
              </a:spcAft>
              <a:buNone/>
              <a:defRPr sz="1800"/>
            </a:lvl2pPr>
            <a:lvl3pPr marL="36000" indent="0">
              <a:lnSpc>
                <a:spcPct val="110000"/>
              </a:lnSpc>
              <a:spcBef>
                <a:spcPts val="600"/>
              </a:spcBef>
              <a:spcAft>
                <a:spcPts val="0"/>
              </a:spcAft>
              <a:buNone/>
              <a:defRPr sz="1800">
                <a:solidFill>
                  <a:schemeClr val="tx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1" name="Quote marks">
            <a:extLst>
              <a:ext uri="{FF2B5EF4-FFF2-40B4-BE49-F238E27FC236}">
                <a16:creationId xmlns:a16="http://schemas.microsoft.com/office/drawing/2014/main" id="{916E4245-F21C-4EAB-8B26-FEA21C26067F}"/>
              </a:ext>
              <a:ext uri="{C183D7F6-B498-43B3-948B-1728B52AA6E4}">
                <adec:decorative xmlns:adec="http://schemas.microsoft.com/office/drawing/2017/decorative" val="1"/>
              </a:ext>
            </a:extLst>
          </p:cNvPr>
          <p:cNvSpPr/>
          <p:nvPr userDrawn="1"/>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8" name="Siemens Logo" descr="Siemens logo">
            <a:extLst>
              <a:ext uri="{FF2B5EF4-FFF2-40B4-BE49-F238E27FC236}">
                <a16:creationId xmlns:a16="http://schemas.microsoft.com/office/drawing/2014/main" id="{AF2E271F-5AF7-408E-9752-03D1D6448EA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EC4F35EF-AC94-4800-9CB7-CA49CAFDD249}"/>
              </a:ext>
            </a:extLst>
          </p:cNvPr>
          <p:cNvSpPr>
            <a:spLocks noGrp="1"/>
          </p:cNvSpPr>
          <p:nvPr>
            <p:ph type="ftr" sz="quarter" idx="13"/>
          </p:nvPr>
        </p:nvSpPr>
        <p:spPr bwMode="black"/>
        <p:txBody>
          <a:bodyPr/>
          <a:lstStyle/>
          <a:p>
            <a:pPr>
              <a:lnSpc>
                <a:spcPct val="100000"/>
              </a:lnSpc>
            </a:pPr>
            <a:r>
              <a:rPr lang="en-US"/>
              <a:t>Restricted | © Siemens 20XX | Author | Department | YYYY-MM-DD</a:t>
            </a:r>
          </a:p>
        </p:txBody>
      </p:sp>
      <p:sp>
        <p:nvSpPr>
          <p:cNvPr id="3" name="Slide Number Placeholder">
            <a:extLst>
              <a:ext uri="{FF2B5EF4-FFF2-40B4-BE49-F238E27FC236}">
                <a16:creationId xmlns:a16="http://schemas.microsoft.com/office/drawing/2014/main" id="{CCC7FBE7-01B9-4EC8-8BE1-F416F7C5B7AA}"/>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46051214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3658" userDrawn="1">
          <p15:clr>
            <a:srgbClr val="65CEFF"/>
          </p15:clr>
        </p15:guide>
        <p15:guide id="7" orient="horz" pos="3885" userDrawn="1">
          <p15:clr>
            <a:srgbClr val="65CEFF"/>
          </p15:clr>
        </p15:guide>
        <p15:guide id="8" orient="horz" pos="4157" userDrawn="1">
          <p15:clr>
            <a:srgbClr val="65CEFF"/>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light">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3A8C0A65-FABA-4781-9F01-D54558440B31}"/>
              </a:ext>
            </a:extLst>
          </p:cNvPr>
          <p:cNvSpPr>
            <a:spLocks noGrp="1"/>
          </p:cNvSpPr>
          <p:nvPr>
            <p:ph type="title"/>
          </p:nvPr>
        </p:nvSpPr>
        <p:spPr>
          <a:xfrm>
            <a:off x="411162" y="-540000"/>
            <a:ext cx="9863138" cy="360000"/>
          </a:xfrm>
        </p:spPr>
        <p:txBody>
          <a:bodyPr/>
          <a:lstStyle>
            <a:lvl1pPr>
              <a:defRPr b="0">
                <a:solidFill>
                  <a:schemeClr val="accent1">
                    <a:alpha val="0"/>
                  </a:schemeClr>
                </a:solidFill>
              </a:defRPr>
            </a:lvl1pPr>
          </a:lstStyle>
          <a:p>
            <a:r>
              <a:rPr lang="en-US"/>
              <a:t>Click to edit Master title style</a:t>
            </a:r>
          </a:p>
        </p:txBody>
      </p:sp>
      <p:sp>
        <p:nvSpPr>
          <p:cNvPr id="7" name="Copy" descr="Quote text frame">
            <a:extLst>
              <a:ext uri="{FF2B5EF4-FFF2-40B4-BE49-F238E27FC236}">
                <a16:creationId xmlns:a16="http://schemas.microsoft.com/office/drawing/2014/main" id="{9E21D6DF-C9DB-4F02-863A-C5513347A27E}"/>
              </a:ext>
            </a:extLst>
          </p:cNvPr>
          <p:cNvSpPr>
            <a:spLocks noGrp="1"/>
          </p:cNvSpPr>
          <p:nvPr>
            <p:ph type="body" sz="quarter" idx="12" hasCustomPrompt="1"/>
          </p:nvPr>
        </p:nvSpPr>
        <p:spPr bwMode="black">
          <a:xfrm>
            <a:off x="1022400" y="1702799"/>
            <a:ext cx="9252760" cy="4104000"/>
          </a:xfrm>
        </p:spPr>
        <p:txBody>
          <a:bodyPr>
            <a:noAutofit/>
          </a:bodyPr>
          <a:lstStyle>
            <a:lvl1pPr marL="0">
              <a:lnSpc>
                <a:spcPct val="110000"/>
              </a:lnSpc>
              <a:spcAft>
                <a:spcPts val="0"/>
              </a:spcAft>
              <a:defRPr sz="4800" b="0">
                <a:solidFill>
                  <a:schemeClr val="tx2"/>
                </a:solidFill>
              </a:defRPr>
            </a:lvl1pPr>
            <a:lvl2pPr marL="36000" indent="0">
              <a:lnSpc>
                <a:spcPct val="110000"/>
              </a:lnSpc>
              <a:spcBef>
                <a:spcPts val="600"/>
              </a:spcBef>
              <a:spcAft>
                <a:spcPts val="0"/>
              </a:spcAft>
              <a:buNone/>
              <a:defRPr sz="1800">
                <a:solidFill>
                  <a:schemeClr val="tx2"/>
                </a:solidFill>
              </a:defRPr>
            </a:lvl2pPr>
            <a:lvl3pPr marL="36000" indent="0">
              <a:lnSpc>
                <a:spcPct val="110000"/>
              </a:lnSpc>
              <a:spcBef>
                <a:spcPts val="600"/>
              </a:spcBef>
              <a:spcAft>
                <a:spcPts val="0"/>
              </a:spcAft>
              <a:buNone/>
              <a:defRPr sz="1800">
                <a:solidFill>
                  <a:schemeClr val="accent1"/>
                </a:solidFill>
              </a:defRPr>
            </a:lvl3pPr>
            <a:lvl4pPr marL="0" indent="0">
              <a:lnSpc>
                <a:spcPct val="110000"/>
              </a:lnSpc>
              <a:spcAft>
                <a:spcPts val="0"/>
              </a:spcAft>
              <a:buNone/>
              <a:defRPr sz="4800"/>
            </a:lvl4pPr>
            <a:lvl5pPr marL="0" indent="0">
              <a:lnSpc>
                <a:spcPct val="110000"/>
              </a:lnSpc>
              <a:spcAft>
                <a:spcPts val="0"/>
              </a:spcAft>
              <a:buNone/>
              <a:defRPr sz="4800"/>
            </a:lvl5pPr>
          </a:lstStyle>
          <a:p>
            <a:pPr lvl="0"/>
            <a:r>
              <a:rPr lang="en-US"/>
              <a:t>Please insert quote here</a:t>
            </a:r>
          </a:p>
          <a:p>
            <a:pPr lvl="1"/>
            <a:r>
              <a:rPr lang="en-US"/>
              <a:t>Name, Author</a:t>
            </a:r>
          </a:p>
        </p:txBody>
      </p:sp>
      <p:sp>
        <p:nvSpPr>
          <p:cNvPr id="12" name="Quote marks">
            <a:extLst>
              <a:ext uri="{FF2B5EF4-FFF2-40B4-BE49-F238E27FC236}">
                <a16:creationId xmlns:a16="http://schemas.microsoft.com/office/drawing/2014/main" id="{58EF2AB0-A78A-44C9-9A7D-F20D9ED854E0}"/>
              </a:ext>
              <a:ext uri="{C183D7F6-B498-43B3-948B-1728B52AA6E4}">
                <adec:decorative xmlns:adec="http://schemas.microsoft.com/office/drawing/2017/decorative" val="1"/>
              </a:ext>
            </a:extLst>
          </p:cNvPr>
          <p:cNvSpPr/>
          <p:nvPr/>
        </p:nvSpPr>
        <p:spPr bwMode="ltGray">
          <a:xfrm>
            <a:off x="1058400" y="766763"/>
            <a:ext cx="907891" cy="647700"/>
          </a:xfrm>
          <a:custGeom>
            <a:avLst/>
            <a:gdLst>
              <a:gd name="connsiteX0" fmla="*/ 0 w 2619164"/>
              <a:gd name="connsiteY0" fmla="*/ 1868543 h 1868542"/>
              <a:gd name="connsiteX1" fmla="*/ 742610 w 2619164"/>
              <a:gd name="connsiteY1" fmla="*/ 0 h 1868542"/>
              <a:gd name="connsiteX2" fmla="*/ 1318210 w 2619164"/>
              <a:gd name="connsiteY2" fmla="*/ 0 h 1868542"/>
              <a:gd name="connsiteX3" fmla="*/ 742610 w 2619164"/>
              <a:gd name="connsiteY3" fmla="*/ 1868543 h 1868542"/>
              <a:gd name="connsiteX4" fmla="*/ 0 w 2619164"/>
              <a:gd name="connsiteY4" fmla="*/ 1868543 h 1868542"/>
              <a:gd name="connsiteX5" fmla="*/ 1300954 w 2619164"/>
              <a:gd name="connsiteY5" fmla="*/ 1868543 h 1868542"/>
              <a:gd name="connsiteX6" fmla="*/ 2043564 w 2619164"/>
              <a:gd name="connsiteY6" fmla="*/ 0 h 1868542"/>
              <a:gd name="connsiteX7" fmla="*/ 2619164 w 2619164"/>
              <a:gd name="connsiteY7" fmla="*/ 0 h 1868542"/>
              <a:gd name="connsiteX8" fmla="*/ 2043564 w 2619164"/>
              <a:gd name="connsiteY8" fmla="*/ 1868543 h 1868542"/>
              <a:gd name="connsiteX9" fmla="*/ 1300954 w 2619164"/>
              <a:gd name="connsiteY9" fmla="*/ 1868543 h 186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19164" h="1868542">
                <a:moveTo>
                  <a:pt x="0" y="1868543"/>
                </a:moveTo>
                <a:lnTo>
                  <a:pt x="742610" y="0"/>
                </a:lnTo>
                <a:lnTo>
                  <a:pt x="1318210" y="0"/>
                </a:lnTo>
                <a:lnTo>
                  <a:pt x="742610" y="1868543"/>
                </a:lnTo>
                <a:lnTo>
                  <a:pt x="0" y="1868543"/>
                </a:lnTo>
                <a:close/>
                <a:moveTo>
                  <a:pt x="1300954" y="1868543"/>
                </a:moveTo>
                <a:lnTo>
                  <a:pt x="2043564" y="0"/>
                </a:lnTo>
                <a:lnTo>
                  <a:pt x="2619164" y="0"/>
                </a:lnTo>
                <a:lnTo>
                  <a:pt x="2043564" y="1868543"/>
                </a:lnTo>
                <a:lnTo>
                  <a:pt x="1300954" y="1868543"/>
                </a:lnTo>
                <a:close/>
              </a:path>
            </a:pathLst>
          </a:custGeom>
          <a:gradFill>
            <a:gsLst>
              <a:gs pos="15000">
                <a:srgbClr val="00FFB9"/>
              </a:gs>
              <a:gs pos="80000">
                <a:srgbClr val="00E6DC"/>
              </a:gs>
            </a:gsLst>
            <a:lin ang="5400000" scaled="1"/>
          </a:gradFill>
          <a:ln w="61580" cap="flat">
            <a:noFill/>
            <a:prstDash val="solid"/>
            <a:miter/>
          </a:ln>
        </p:spPr>
        <p:txBody>
          <a:bodyPr rtlCol="0" anchor="ctr"/>
          <a:lstStyle/>
          <a:p>
            <a:endParaRPr lang="en-US"/>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6AEDD147-ACC0-4A9C-9043-90612765C0FA}"/>
              </a:ext>
            </a:extLst>
          </p:cNvPr>
          <p:cNvSpPr>
            <a:spLocks noGrp="1"/>
          </p:cNvSpPr>
          <p:nvPr>
            <p:ph type="ftr" sz="quarter" idx="13"/>
          </p:nvPr>
        </p:nvSpPr>
        <p:spPr bwMode="black"/>
        <p:txBody>
          <a:bodyPr/>
          <a:lstStyle/>
          <a:p>
            <a:pPr>
              <a:lnSpc>
                <a:spcPct val="100000"/>
              </a:lnSpc>
            </a:pPr>
            <a:r>
              <a:rPr lang="en-US"/>
              <a:t>Restricted | © Siemens 20XX | Author | Department | YYYY-MM-DD</a:t>
            </a:r>
          </a:p>
        </p:txBody>
      </p:sp>
      <p:sp>
        <p:nvSpPr>
          <p:cNvPr id="3" name="Slide Number Placeholder">
            <a:extLst>
              <a:ext uri="{FF2B5EF4-FFF2-40B4-BE49-F238E27FC236}">
                <a16:creationId xmlns:a16="http://schemas.microsoft.com/office/drawing/2014/main" id="{4131F54F-C70B-4435-91E6-F995F83E6C69}"/>
              </a:ext>
              <a:ext uri="{C183D7F6-B498-43B3-948B-1728B52AA6E4}">
                <adec:decorative xmlns:adec="http://schemas.microsoft.com/office/drawing/2017/decorative" val="1"/>
              </a:ext>
            </a:extLst>
          </p:cNvPr>
          <p:cNvSpPr>
            <a:spLocks noGrp="1"/>
          </p:cNvSpPr>
          <p:nvPr>
            <p:ph type="sldNum" sz="quarter" idx="14"/>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263419937"/>
      </p:ext>
    </p:extLst>
  </p:cSld>
  <p:clrMapOvr>
    <a:masterClrMapping/>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91" userDrawn="1">
          <p15:clr>
            <a:srgbClr val="65CEFF"/>
          </p15:clr>
        </p15:guide>
        <p15:guide id="5" orient="horz" pos="1073" userDrawn="1">
          <p15:clr>
            <a:srgbClr val="65CEFF"/>
          </p15:clr>
        </p15:guide>
        <p15:guide id="6" orient="horz" pos="2206" userDrawn="1">
          <p15:clr>
            <a:srgbClr val="65CEFF"/>
          </p15:clr>
        </p15:guide>
        <p15:guide id="7" orient="horz" pos="2343" userDrawn="1">
          <p15:clr>
            <a:srgbClr val="65CEFF"/>
          </p15:clr>
        </p15:guide>
        <p15:guide id="8" orient="horz" pos="3658" userDrawn="1">
          <p15:clr>
            <a:srgbClr val="65CEFF"/>
          </p15:clr>
        </p15:guide>
        <p15:guide id="9" orient="horz" pos="3885" userDrawn="1">
          <p15:clr>
            <a:srgbClr val="65CEFF"/>
          </p15:clr>
        </p15:guide>
        <p15:guide id="10" orient="horz" pos="4157" userDrawn="1">
          <p15:clr>
            <a:srgbClr val="65CEFF"/>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dark">
    <p:bg>
      <p:bgRef idx="1001">
        <a:schemeClr val="bg2"/>
      </p:bgRef>
    </p:bg>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0799"/>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0EF6BB07-4F4E-4859-9572-DA63E35B93A1}"/>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09BD8BE5-BFF2-469D-8B93-9556FCC45CF1}"/>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3" name="Slide Number Placeholder">
            <a:extLst>
              <a:ext uri="{FF2B5EF4-FFF2-40B4-BE49-F238E27FC236}">
                <a16:creationId xmlns:a16="http://schemas.microsoft.com/office/drawing/2014/main" id="{F9372441-FA7E-4481-BBC2-24CB6D3017C8}"/>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31641668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801"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tatement light">
    <p:spTree>
      <p:nvGrpSpPr>
        <p:cNvPr id="1" name=""/>
        <p:cNvGrpSpPr/>
        <p:nvPr/>
      </p:nvGrpSpPr>
      <p:grpSpPr>
        <a:xfrm>
          <a:off x="0" y="0"/>
          <a:ext cx="0" cy="0"/>
          <a:chOff x="0" y="0"/>
          <a:chExt cx="0" cy="0"/>
        </a:xfrm>
      </p:grpSpPr>
      <p:sp>
        <p:nvSpPr>
          <p:cNvPr id="8" name="Title" descr="Statement text frame">
            <a:extLst>
              <a:ext uri="{FF2B5EF4-FFF2-40B4-BE49-F238E27FC236}">
                <a16:creationId xmlns:a16="http://schemas.microsoft.com/office/drawing/2014/main" id="{39939C22-A735-46A9-A277-A4B1B330F31C}"/>
              </a:ext>
            </a:extLst>
          </p:cNvPr>
          <p:cNvSpPr>
            <a:spLocks noGrp="1"/>
          </p:cNvSpPr>
          <p:nvPr>
            <p:ph type="title"/>
          </p:nvPr>
        </p:nvSpPr>
        <p:spPr bwMode="black">
          <a:xfrm>
            <a:off x="986400" y="1271538"/>
            <a:ext cx="10800000" cy="4536000"/>
          </a:xfrm>
        </p:spPr>
        <p:txBody>
          <a:bodyPr lIns="0" tIns="0" rIns="0" bIns="0" anchor="t">
            <a:noAutofit/>
          </a:bodyPr>
          <a:lstStyle>
            <a:lvl1pPr>
              <a:lnSpc>
                <a:spcPct val="90000"/>
              </a:lnSpc>
              <a:defRPr sz="8000" b="0">
                <a:gradFill>
                  <a:gsLst>
                    <a:gs pos="20000">
                      <a:srgbClr val="00FFB9"/>
                    </a:gs>
                    <a:gs pos="70000">
                      <a:srgbClr val="00E6DC"/>
                    </a:gs>
                  </a:gsLst>
                  <a:lin ang="0" scaled="1"/>
                </a:gradFill>
              </a:defRPr>
            </a:lvl1pPr>
          </a:lstStyle>
          <a:p>
            <a:r>
              <a:rPr lang="en-US"/>
              <a:t>Click to edit Master title style</a:t>
            </a:r>
          </a:p>
        </p:txBody>
      </p:sp>
      <p:pic>
        <p:nvPicPr>
          <p:cNvPr id="4" name="Siemens Logo" descr="Siemens logo">
            <a:extLst>
              <a:ext uri="{FF2B5EF4-FFF2-40B4-BE49-F238E27FC236}">
                <a16:creationId xmlns:a16="http://schemas.microsoft.com/office/drawing/2014/main" id="{F8D833B7-9866-4D2D-AEB7-012D6DDE2A37}"/>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black">
          <a:xfrm>
            <a:off x="10635188" y="6418800"/>
            <a:ext cx="1152000" cy="18316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9F9E844-3827-4B6C-9CB5-13C9A70DCD4D}"/>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3" name="Slide Number Placeholder">
            <a:extLst>
              <a:ext uri="{FF2B5EF4-FFF2-40B4-BE49-F238E27FC236}">
                <a16:creationId xmlns:a16="http://schemas.microsoft.com/office/drawing/2014/main" id="{D52C2AF7-8539-453F-BD56-35B696DB2073}"/>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271878887"/>
      </p:ext>
    </p:extLst>
  </p:cSld>
  <p:clrMapOvr>
    <a:masterClrMapping/>
  </p:clrMapOvr>
  <p:extLst>
    <p:ext uri="{DCECCB84-F9BA-43D5-87BE-67443E8EF086}">
      <p15:sldGuideLst xmlns:p15="http://schemas.microsoft.com/office/powerpoint/2012/main">
        <p15:guide id="1" pos="259">
          <p15:clr>
            <a:srgbClr val="65CEFF"/>
          </p15:clr>
        </p15:guide>
        <p15:guide id="2" pos="6472">
          <p15:clr>
            <a:srgbClr val="65CEFF"/>
          </p15:clr>
        </p15:guide>
        <p15:guide id="3" pos="7425">
          <p15:clr>
            <a:srgbClr val="65CEFF"/>
          </p15:clr>
        </p15:guide>
        <p15:guide id="4" orient="horz" pos="801">
          <p15:clr>
            <a:srgbClr val="65CEFF"/>
          </p15:clr>
        </p15:guide>
        <p15:guide id="5" orient="horz" pos="3658">
          <p15:clr>
            <a:srgbClr val="65CEFF"/>
          </p15:clr>
        </p15:guide>
        <p15:guide id="6" orient="horz" pos="4157">
          <p15:clr>
            <a:srgbClr val="65CEFF"/>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tact">
    <p:bg>
      <p:bgRef idx="1001">
        <a:schemeClr val="bg2"/>
      </p:bgRef>
    </p:bg>
    <p:spTree>
      <p:nvGrpSpPr>
        <p:cNvPr id="1" name=""/>
        <p:cNvGrpSpPr/>
        <p:nvPr/>
      </p:nvGrpSpPr>
      <p:grpSpPr>
        <a:xfrm>
          <a:off x="0" y="0"/>
          <a:ext cx="0" cy="0"/>
          <a:chOff x="0" y="0"/>
          <a:chExt cx="0" cy="0"/>
        </a:xfrm>
      </p:grpSpPr>
      <p:sp>
        <p:nvSpPr>
          <p:cNvPr id="6" name="Title" descr="Slide headline">
            <a:extLst>
              <a:ext uri="{FF2B5EF4-FFF2-40B4-BE49-F238E27FC236}">
                <a16:creationId xmlns:a16="http://schemas.microsoft.com/office/drawing/2014/main" id="{B29E3DA4-014E-4F3D-8186-84366ADFCB03}"/>
              </a:ext>
            </a:extLst>
          </p:cNvPr>
          <p:cNvSpPr>
            <a:spLocks noGrp="1"/>
          </p:cNvSpPr>
          <p:nvPr>
            <p:ph type="title" hasCustomPrompt="1"/>
          </p:nvPr>
        </p:nvSpPr>
        <p:spPr bwMode="black">
          <a:xfrm>
            <a:off x="1058400" y="1234800"/>
            <a:ext cx="9216000" cy="1162523"/>
          </a:xfrm>
          <a:noFill/>
        </p:spPr>
        <p:txBody>
          <a:bodyPr wrap="square" lIns="0" tIns="54000" rIns="0" bIns="0" anchor="t" anchorCtr="0">
            <a:spAutoFit/>
          </a:bodyPr>
          <a:lstStyle>
            <a:lvl1pPr marL="0">
              <a:defRPr sz="8000">
                <a:solidFill>
                  <a:schemeClr val="tx1"/>
                </a:solidFill>
              </a:defRPr>
            </a:lvl1pPr>
          </a:lstStyle>
          <a:p>
            <a:r>
              <a:rPr lang="en-US"/>
              <a:t>Contact</a:t>
            </a:r>
          </a:p>
        </p:txBody>
      </p:sp>
      <p:sp>
        <p:nvSpPr>
          <p:cNvPr id="3" name="Copy" descr="Content text frame">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1058400" y="2397324"/>
            <a:ext cx="9216000" cy="3409751"/>
          </a:xfrm>
          <a:prstGeom prst="rect">
            <a:avLst/>
          </a:prstGeom>
        </p:spPr>
        <p:txBody>
          <a:bodyPr tIns="108000">
            <a:noAutofit/>
          </a:bodyPr>
          <a:lstStyle>
            <a:lvl1pPr marL="0" indent="0" algn="l">
              <a:spcAft>
                <a:spcPts val="0"/>
              </a:spcAft>
              <a:buNone/>
              <a:defRPr sz="1400">
                <a:solidFill>
                  <a:schemeClr val="tx1"/>
                </a:solidFill>
              </a:defRPr>
            </a:lvl1pPr>
            <a:lvl2pPr marL="0" indent="0" algn="l">
              <a:spcBef>
                <a:spcPts val="600"/>
              </a:spcBef>
              <a:spcAft>
                <a:spcPts val="0"/>
              </a:spcAft>
              <a:buFont typeface="Arial" panose="020B0604020202020204" pitchFamily="34" charset="0"/>
              <a:buNone/>
              <a:defRPr sz="1400" b="1">
                <a:solidFill>
                  <a:schemeClr val="tx1"/>
                </a:solidFill>
              </a:defRPr>
            </a:lvl2pPr>
            <a:lvl3pPr marL="144000" indent="-144000" algn="l">
              <a:spcAft>
                <a:spcPts val="0"/>
              </a:spcAft>
              <a:buFont typeface="Arial" panose="020B0604020202020204" pitchFamily="34" charset="0"/>
              <a:buChar char="•"/>
              <a:defRPr sz="1400" b="0"/>
            </a:lvl3pPr>
            <a:lvl4pPr marL="0" indent="0" algn="l">
              <a:spcBef>
                <a:spcPts val="600"/>
              </a:spcBef>
              <a:spcAft>
                <a:spcPts val="0"/>
              </a:spcAft>
              <a:buFont typeface="Arial" panose="020B0604020202020204" pitchFamily="34" charset="0"/>
              <a:buNone/>
              <a:defRPr sz="1400" b="1"/>
            </a:lvl4pPr>
            <a:lvl5pPr marL="144000" indent="-144000" algn="l">
              <a:spcAft>
                <a:spcPts val="0"/>
              </a:spcAft>
              <a:buClrTx/>
              <a:buFont typeface="Arial" panose="020B0604020202020204" pitchFamily="34" charset="0"/>
              <a:buChar char="•"/>
              <a:defRPr sz="1400" b="0">
                <a:solidFill>
                  <a:schemeClr val="tx1"/>
                </a:solidFill>
              </a:defRPr>
            </a:lvl5pPr>
            <a:lvl6pPr marL="360000" indent="-180000" algn="l">
              <a:spcAft>
                <a:spcPts val="0"/>
              </a:spcAft>
              <a:buFont typeface="Arial" panose="020B0604020202020204" pitchFamily="34" charset="0"/>
              <a:buChar char="•"/>
              <a:defRPr sz="1400"/>
            </a:lvl6pPr>
            <a:lvl7pPr marL="360000" indent="-180000" algn="l">
              <a:spcAft>
                <a:spcPts val="0"/>
              </a:spcAft>
              <a:buClrTx/>
              <a:buFont typeface="Arial" panose="020B0604020202020204" pitchFamily="34" charset="0"/>
              <a:buChar char="•"/>
              <a:defRPr sz="1400" b="0"/>
            </a:lvl7pPr>
            <a:lvl8pPr marL="540000" indent="-180000" algn="l">
              <a:spcAft>
                <a:spcPts val="0"/>
              </a:spcAft>
              <a:buFont typeface="Arial" panose="020B0604020202020204" pitchFamily="34" charset="0"/>
              <a:buChar char="•"/>
              <a:defRPr sz="1400"/>
            </a:lvl8pPr>
            <a:lvl9pPr marL="540000" indent="-180000" algn="l">
              <a:spcAft>
                <a:spcPts val="0"/>
              </a:spcAft>
              <a:buClrTx/>
              <a:buFont typeface="Arial" panose="020B0604020202020204" pitchFamily="34" charset="0"/>
              <a:buChar char="•"/>
              <a:defRPr sz="1400" b="0"/>
            </a:lvl9pPr>
          </a:lstStyle>
          <a:p>
            <a:pPr lvl="0"/>
            <a:r>
              <a:rPr lang="en-US"/>
              <a:t>Click to edit the contact</a:t>
            </a:r>
          </a:p>
          <a:p>
            <a:pPr lvl="1"/>
            <a:r>
              <a:rPr lang="en-US"/>
              <a:t>Name etc.</a:t>
            </a:r>
          </a:p>
          <a:p>
            <a:pPr lvl="2"/>
            <a:r>
              <a:rPr lang="en-US"/>
              <a:t>Skills etc.</a:t>
            </a:r>
          </a:p>
          <a:p>
            <a:pPr lvl="3"/>
            <a:r>
              <a:rPr lang="en-US"/>
              <a:t>Name etc. sublevel</a:t>
            </a:r>
          </a:p>
          <a:p>
            <a:pPr lvl="4"/>
            <a:r>
              <a:rPr lang="en-US"/>
              <a:t>Skills etc. sublevel</a:t>
            </a:r>
          </a:p>
        </p:txBody>
      </p:sp>
      <p:pic>
        <p:nvPicPr>
          <p:cNvPr id="10" name="Siemens Logo" descr="Siemens logo">
            <a:extLst>
              <a:ext uri="{FF2B5EF4-FFF2-40B4-BE49-F238E27FC236}">
                <a16:creationId xmlns:a16="http://schemas.microsoft.com/office/drawing/2014/main" id="{5FD2C39E-5D81-4A0E-9F45-909328900889}"/>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8" name="Footer Placeholder" descr="Footer with copyright, author and department information, and date">
            <a:extLst>
              <a:ext uri="{FF2B5EF4-FFF2-40B4-BE49-F238E27FC236}">
                <a16:creationId xmlns:a16="http://schemas.microsoft.com/office/drawing/2014/main" id="{3279A350-3BB2-4CA2-A422-8F5A951F6F64}"/>
              </a:ext>
            </a:extLst>
          </p:cNvPr>
          <p:cNvSpPr>
            <a:spLocks noGrp="1"/>
          </p:cNvSpPr>
          <p:nvPr>
            <p:ph type="ftr" sz="quarter" idx="10"/>
          </p:nvPr>
        </p:nvSpPr>
        <p:spPr bwMode="black"/>
        <p:txBody>
          <a:bodyPr/>
          <a:lstStyle/>
          <a:p>
            <a:pPr>
              <a:lnSpc>
                <a:spcPct val="100000"/>
              </a:lnSpc>
            </a:pPr>
            <a:r>
              <a:rPr lang="en-US"/>
              <a:t>Restricted | © Siemens 20XX | Author | Department | YYYY-MM-DD</a:t>
            </a:r>
          </a:p>
        </p:txBody>
      </p:sp>
      <p:sp>
        <p:nvSpPr>
          <p:cNvPr id="9" name="Slide Number Placeholder">
            <a:extLst>
              <a:ext uri="{FF2B5EF4-FFF2-40B4-BE49-F238E27FC236}">
                <a16:creationId xmlns:a16="http://schemas.microsoft.com/office/drawing/2014/main" id="{CFF9630D-791D-45AE-8E5E-36F747F599E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1007990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6472" userDrawn="1">
          <p15:clr>
            <a:srgbClr val="65CEFF"/>
          </p15:clr>
        </p15:guide>
        <p15:guide id="3" pos="7425" userDrawn="1">
          <p15:clr>
            <a:srgbClr val="65CEFF"/>
          </p15:clr>
        </p15:guide>
        <p15:guide id="4" orient="horz" pos="778" userDrawn="1">
          <p15:clr>
            <a:srgbClr val="65CEFF"/>
          </p15:clr>
        </p15:guide>
        <p15:guide id="5" orient="horz" pos="3658" userDrawn="1">
          <p15:clr>
            <a:srgbClr val="65CEFF"/>
          </p15:clr>
        </p15:guide>
        <p15:guide id="6" orient="horz" pos="4157" userDrawn="1">
          <p15:clr>
            <a:srgbClr val="65CEFF"/>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7" name="Siemens Logo" descr="Siemens logo">
            <a:extLst>
              <a:ext uri="{FF2B5EF4-FFF2-40B4-BE49-F238E27FC236}">
                <a16:creationId xmlns:a16="http://schemas.microsoft.com/office/drawing/2014/main" id="{670C6E6A-0191-4020-A084-BB23C7AE6B0D}"/>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2025 | GBS ENG | ENG GenAI Community</a:t>
            </a:r>
          </a:p>
        </p:txBody>
      </p:sp>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color Deep Blue">
    <p:bg>
      <p:bgRef idx="1001">
        <a:schemeClr val="bg2"/>
      </p:bgRef>
    </p:bg>
    <p:spTree>
      <p:nvGrpSpPr>
        <p:cNvPr id="1" name=""/>
        <p:cNvGrpSpPr/>
        <p:nvPr/>
      </p:nvGrpSpPr>
      <p:grpSpPr>
        <a:xfrm>
          <a:off x="0" y="0"/>
          <a:ext cx="0" cy="0"/>
          <a:chOff x="0" y="0"/>
          <a:chExt cx="0" cy="0"/>
        </a:xfrm>
      </p:grpSpPr>
      <p:sp>
        <p:nvSpPr>
          <p:cNvPr id="2" name="Title" descr="Slide headlin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pic>
        <p:nvPicPr>
          <p:cNvPr id="7" name="Siemens Logo" descr="Siemens logo">
            <a:extLst>
              <a:ext uri="{FF2B5EF4-FFF2-40B4-BE49-F238E27FC236}">
                <a16:creationId xmlns:a16="http://schemas.microsoft.com/office/drawing/2014/main" id="{863976F1-B9C2-4217-A36A-7F1DCFF6EE2A}"/>
              </a:ext>
              <a:ext uri="{C183D7F6-B498-43B3-948B-1728B52AA6E4}">
                <adec:decorative xmlns:adec="http://schemas.microsoft.com/office/drawing/2017/decorative" val="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
        <p:nvSpPr>
          <p:cNvPr id="5" name="Footer Placeholder" descr="Footer with copyright, author and department information, and date">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2025 | GBS ENG | ENG GenAI Community</a:t>
            </a:r>
          </a:p>
        </p:txBody>
      </p:sp>
      <p:sp>
        <p:nvSpPr>
          <p:cNvPr id="6" name="Slide Number Placeholder">
            <a:extLst>
              <a:ext uri="{FF2B5EF4-FFF2-40B4-BE49-F238E27FC236}">
                <a16:creationId xmlns:a16="http://schemas.microsoft.com/office/drawing/2014/main" id="{E8FC1C65-873A-4B8F-BB57-51EEBC35A1A9}"/>
              </a:ext>
              <a:ext uri="{C183D7F6-B498-43B3-948B-1728B52AA6E4}">
                <adec:decorative xmlns:adec="http://schemas.microsoft.com/office/drawing/2017/decorative" val="1"/>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400453451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userDrawn="1">
          <p15:clr>
            <a:srgbClr val="65CEFF"/>
          </p15:clr>
        </p15:guide>
        <p15:guide id="2" pos="2526" userDrawn="1">
          <p15:clr>
            <a:srgbClr val="65CEFF"/>
          </p15:clr>
        </p15:guide>
        <p15:guide id="3" pos="2708" userDrawn="1">
          <p15:clr>
            <a:srgbClr val="65CEFF"/>
          </p15:clr>
        </p15:guide>
        <p15:guide id="4" pos="3705" userDrawn="1">
          <p15:clr>
            <a:srgbClr val="65CEFF"/>
          </p15:clr>
        </p15:guide>
        <p15:guide id="5" pos="3978" userDrawn="1">
          <p15:clr>
            <a:srgbClr val="65CEFF"/>
          </p15:clr>
        </p15:guide>
        <p15:guide id="7" pos="4975" userDrawn="1">
          <p15:clr>
            <a:srgbClr val="65CEFF"/>
          </p15:clr>
        </p15:guide>
        <p15:guide id="8" pos="5157" userDrawn="1">
          <p15:clr>
            <a:srgbClr val="65CEFF"/>
          </p15:clr>
        </p15:guide>
        <p15:guide id="9" pos="6472" userDrawn="1">
          <p15:clr>
            <a:srgbClr val="65CEFF"/>
          </p15:clr>
        </p15:guide>
        <p15:guide id="10" pos="7425" userDrawn="1">
          <p15:clr>
            <a:srgbClr val="65CEFF"/>
          </p15:clr>
        </p15:guide>
        <p15:guide id="11" orient="horz" pos="302" userDrawn="1">
          <p15:clr>
            <a:srgbClr val="65CEFF"/>
          </p15:clr>
        </p15:guide>
        <p15:guide id="12" orient="horz" pos="664" userDrawn="1">
          <p15:clr>
            <a:srgbClr val="65CEFF"/>
          </p15:clr>
        </p15:guide>
        <p15:guide id="13" orient="horz" pos="891" userDrawn="1">
          <p15:clr>
            <a:srgbClr val="65CEFF"/>
          </p15:clr>
        </p15:guide>
        <p15:guide id="14" orient="horz" pos="2206" userDrawn="1">
          <p15:clr>
            <a:srgbClr val="65CEFF"/>
          </p15:clr>
        </p15:guide>
        <p15:guide id="15" orient="horz" pos="2343" userDrawn="1">
          <p15:clr>
            <a:srgbClr val="65CEFF"/>
          </p15:clr>
        </p15:guide>
        <p15:guide id="16" orient="horz" pos="3658" userDrawn="1">
          <p15:clr>
            <a:srgbClr val="65CEFF"/>
          </p15:clr>
        </p15:guide>
        <p15:guide id="17" orient="horz" pos="3885" userDrawn="1">
          <p15:clr>
            <a:srgbClr val="65CEFF"/>
          </p15:clr>
        </p15:guide>
        <p15:guide id="18" orient="horz" pos="4157" userDrawn="1">
          <p15:clr>
            <a:srgbClr val="65CEFF"/>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8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noFill/>
        </p:spPr>
        <p:txBody>
          <a:bodyPr wrap="square" rIns="0" bIns="0" anchor="b" anchorCtr="0">
            <a:spAutoFit/>
          </a:bodyPr>
          <a:lstStyle>
            <a:lvl1pPr marL="0">
              <a:lnSpc>
                <a:spcPct val="100000"/>
              </a:lnSpc>
              <a:defRPr sz="8000" b="0">
                <a:solidFill>
                  <a:schemeClr val="tx1"/>
                </a:solidFill>
              </a:defRPr>
            </a:lvl1pPr>
          </a:lstStyle>
          <a:p>
            <a:r>
              <a:rPr lang="en-US"/>
              <a:t>Title chart, </a:t>
            </a:r>
            <a:br>
              <a:rPr lang="en-US"/>
            </a:br>
            <a:r>
              <a:rPr lang="en-US"/>
              <a:t>Arial, 80 </a:t>
            </a:r>
            <a:r>
              <a:rPr lang="en-US" err="1"/>
              <a:t>pt</a:t>
            </a:r>
            <a:endParaRPr lang="en-US"/>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2" y="3876677"/>
            <a:ext cx="9286875" cy="1930398"/>
          </a:xfrm>
          <a:prstGeom prst="rect">
            <a:avLst/>
          </a:prstGeom>
        </p:spPr>
        <p:txBody>
          <a:bodyPr lIns="0" tIns="3708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2025 | GBS ENG | ENG GenAI Community</a:t>
            </a:r>
          </a:p>
        </p:txBody>
      </p:sp>
    </p:spTree>
    <p:extLst>
      <p:ext uri="{BB962C8B-B14F-4D97-AF65-F5344CB8AC3E}">
        <p14:creationId xmlns:p14="http://schemas.microsoft.com/office/powerpoint/2010/main" val="129160578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Deep Blue 80pt">
    <p:bg>
      <p:bgRef idx="1001">
        <a:schemeClr val="bg2"/>
      </p:bgRef>
    </p:bg>
    <p:spTree>
      <p:nvGrpSpPr>
        <p:cNvPr id="1" name=""/>
        <p:cNvGrpSpPr/>
        <p:nvPr/>
      </p:nvGrpSpPr>
      <p:grpSpPr>
        <a:xfrm>
          <a:off x="0" y="0"/>
          <a:ext cx="0" cy="0"/>
          <a:chOff x="0" y="0"/>
          <a:chExt cx="0" cy="0"/>
        </a:xfrm>
      </p:grpSpPr>
      <p:pic>
        <p:nvPicPr>
          <p:cNvPr id="7" name="Cognisphere">
            <a:extLst>
              <a:ext uri="{FF2B5EF4-FFF2-40B4-BE49-F238E27FC236}">
                <a16:creationId xmlns:a16="http://schemas.microsoft.com/office/drawing/2014/main" id="{0BFF4D39-40C1-430B-8EAE-9F0C23FB92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0" y="0"/>
            <a:ext cx="12192000" cy="6858000"/>
          </a:xfrm>
          <a:prstGeom prst="rect">
            <a:avLst/>
          </a:prstGeom>
        </p:spPr>
      </p:pic>
      <p:sp>
        <p:nvSpPr>
          <p:cNvPr id="4" name="Title">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11376788" cy="2462213"/>
          </a:xfrm>
          <a:blipFill dpi="0"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b="700"/>
            </a:stretch>
          </a:blipFill>
        </p:spPr>
        <p:txBody>
          <a:bodyPr rIns="0" bIns="0" anchor="t" anchorCtr="0">
            <a:spAutoFit/>
          </a:bodyPr>
          <a:lstStyle>
            <a:lvl1pPr marL="540000">
              <a:lnSpc>
                <a:spcPct val="100000"/>
              </a:lnSpc>
              <a:defRPr sz="8000">
                <a:solidFill>
                  <a:schemeClr val="tx1"/>
                </a:solidFill>
              </a:defRPr>
            </a:lvl1pPr>
          </a:lstStyle>
          <a:p>
            <a:r>
              <a:rPr lang="en-US"/>
              <a:t>Click to edit Master title style 80 </a:t>
            </a:r>
            <a:r>
              <a:rPr lang="en-US" err="1"/>
              <a:t>pt</a:t>
            </a:r>
            <a:endParaRPr lang="en-US"/>
          </a:p>
        </p:txBody>
      </p:sp>
      <p:sp>
        <p:nvSpPr>
          <p:cNvPr id="3" name="Subhead">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7"/>
            <a:ext cx="9288000" cy="1930398"/>
          </a:xfrm>
          <a:prstGeom prst="rect">
            <a:avLst/>
          </a:prstGeom>
        </p:spPr>
        <p:txBody>
          <a:bodyPr lIns="0" tIns="349200">
            <a:noAutofit/>
          </a:bodyPr>
          <a:lstStyle>
            <a:lvl1pPr marL="0" indent="0" algn="l">
              <a:spcAft>
                <a:spcPts val="300"/>
              </a:spcAft>
              <a:buNone/>
              <a:defRPr sz="32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r>
              <a:rPr lang="en-US"/>
              <a:t>Subhead for headline size 80 </a:t>
            </a:r>
            <a:r>
              <a:rPr lang="en-US" err="1"/>
              <a:t>pt</a:t>
            </a:r>
            <a:endParaRPr lang="en-US"/>
          </a:p>
        </p:txBody>
      </p:sp>
      <p:sp>
        <p:nvSpPr>
          <p:cNvPr id="2" name="Footer Placeholder">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2021 | GBS ENG IN | 2021-12-01</a:t>
            </a:r>
          </a:p>
        </p:txBody>
      </p:sp>
      <p:pic>
        <p:nvPicPr>
          <p:cNvPr id="10" name="Siemens Logo">
            <a:extLst>
              <a:ext uri="{FF2B5EF4-FFF2-40B4-BE49-F238E27FC236}">
                <a16:creationId xmlns:a16="http://schemas.microsoft.com/office/drawing/2014/main" id="{9A561178-96D2-407A-94C5-91A37401F657}"/>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bwMode="black">
          <a:xfrm>
            <a:off x="10274400" y="6364800"/>
            <a:ext cx="1512000" cy="240408"/>
          </a:xfrm>
          <a:prstGeom prst="rect">
            <a:avLst/>
          </a:prstGeom>
        </p:spPr>
      </p:pic>
    </p:spTree>
    <p:extLst>
      <p:ext uri="{BB962C8B-B14F-4D97-AF65-F5344CB8AC3E}">
        <p14:creationId xmlns:p14="http://schemas.microsoft.com/office/powerpoint/2010/main" val="202625059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 of contents / Agenda">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5CDB9E4A-37E0-45B2-BC93-C2EC503FB8F7}"/>
              </a:ext>
            </a:extLst>
          </p:cNvPr>
          <p:cNvSpPr>
            <a:spLocks noGrp="1"/>
          </p:cNvSpPr>
          <p:nvPr>
            <p:ph type="title"/>
          </p:nvPr>
        </p:nvSpPr>
        <p:spPr bwMode="black"/>
        <p:txBody>
          <a:bodyPr/>
          <a:lstStyle>
            <a:lvl1pPr>
              <a:defRPr>
                <a:solidFill>
                  <a:schemeClr val="tx1"/>
                </a:solidFill>
              </a:defRPr>
            </a:lvl1pPr>
          </a:lstStyle>
          <a:p>
            <a:r>
              <a:rPr lang="en-US"/>
              <a:t>Click to edit Master title style</a:t>
            </a:r>
          </a:p>
        </p:txBody>
      </p:sp>
      <p:sp>
        <p:nvSpPr>
          <p:cNvPr id="5" name="Footer Placeholder">
            <a:extLst>
              <a:ext uri="{FF2B5EF4-FFF2-40B4-BE49-F238E27FC236}">
                <a16:creationId xmlns:a16="http://schemas.microsoft.com/office/drawing/2014/main" id="{16495290-0795-4AB1-8AEA-2BB786783622}"/>
              </a:ext>
            </a:extLst>
          </p:cNvPr>
          <p:cNvSpPr>
            <a:spLocks noGrp="1"/>
          </p:cNvSpPr>
          <p:nvPr>
            <p:ph type="ftr" sz="quarter" idx="10"/>
          </p:nvPr>
        </p:nvSpPr>
        <p:spPr bwMode="black"/>
        <p:txBody>
          <a:bodyPr/>
          <a:lstStyle/>
          <a:p>
            <a:pPr>
              <a:lnSpc>
                <a:spcPct val="100000"/>
              </a:lnSpc>
            </a:pPr>
            <a:r>
              <a:rPr lang="en-US"/>
              <a:t>Restricted | © Siemens 2021 | GBS ENG IN | 2021-12-01</a:t>
            </a:r>
          </a:p>
        </p:txBody>
      </p:sp>
      <p:sp>
        <p:nvSpPr>
          <p:cNvPr id="6" name="Slide Number Placeholder">
            <a:extLst>
              <a:ext uri="{FF2B5EF4-FFF2-40B4-BE49-F238E27FC236}">
                <a16:creationId xmlns:a16="http://schemas.microsoft.com/office/drawing/2014/main" id="{E8FC1C65-873A-4B8F-BB57-51EEBC35A1A9}"/>
              </a:ext>
            </a:extLst>
          </p:cNvPr>
          <p:cNvSpPr>
            <a:spLocks noGrp="1"/>
          </p:cNvSpPr>
          <p:nvPr>
            <p:ph type="sldNum" sz="quarter" idx="11"/>
          </p:nvPr>
        </p:nvSpPr>
        <p:spPr bwMode="black"/>
        <p:txBody>
          <a:bodyPr/>
          <a:lstStyle/>
          <a:p>
            <a:r>
              <a:rPr lang="en-US"/>
              <a:t>Page </a:t>
            </a:r>
            <a:fld id="{15EBE321-CBB1-4E91-BD14-37C8D44326FB}" type="slidenum">
              <a:rPr lang="en-US" smtClean="0"/>
              <a:pPr/>
              <a:t>‹#›</a:t>
            </a:fld>
            <a:endParaRPr lang="en-US"/>
          </a:p>
        </p:txBody>
      </p:sp>
      <p:pic>
        <p:nvPicPr>
          <p:cNvPr id="7" name="Siemens Logo">
            <a:extLst>
              <a:ext uri="{FF2B5EF4-FFF2-40B4-BE49-F238E27FC236}">
                <a16:creationId xmlns:a16="http://schemas.microsoft.com/office/drawing/2014/main" id="{863976F1-B9C2-4217-A36A-7F1DCFF6EE2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bwMode="black">
          <a:xfrm>
            <a:off x="10635188" y="6418800"/>
            <a:ext cx="1152000" cy="183168"/>
          </a:xfrm>
          <a:prstGeom prst="rect">
            <a:avLst/>
          </a:prstGeom>
        </p:spPr>
      </p:pic>
    </p:spTree>
    <p:extLst>
      <p:ext uri="{BB962C8B-B14F-4D97-AF65-F5344CB8AC3E}">
        <p14:creationId xmlns:p14="http://schemas.microsoft.com/office/powerpoint/2010/main" val="6748236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9" pos="6472">
          <p15:clr>
            <a:srgbClr val="65CEFF"/>
          </p15:clr>
        </p15:guide>
        <p15:guide id="10" pos="7425">
          <p15:clr>
            <a:srgbClr val="65CEFF"/>
          </p15:clr>
        </p15:guide>
        <p15:guide id="11" orient="horz" pos="302">
          <p15:clr>
            <a:srgbClr val="65CEFF"/>
          </p15:clr>
        </p15:guide>
        <p15:guide id="12" orient="horz" pos="664">
          <p15:clr>
            <a:srgbClr val="65CEFF"/>
          </p15:clr>
        </p15:guide>
        <p15:guide id="13" orient="horz" pos="891">
          <p15:clr>
            <a:srgbClr val="65CEFF"/>
          </p15:clr>
        </p15:guide>
        <p15:guide id="16" orient="horz" pos="3658">
          <p15:clr>
            <a:srgbClr val="65CEFF"/>
          </p15:clr>
        </p15:guide>
        <p15:guide id="17" orient="horz" pos="3885">
          <p15:clr>
            <a:srgbClr val="65CEFF"/>
          </p15:clr>
        </p15:guide>
        <p15:guide id="18" orient="horz" pos="4157">
          <p15:clr>
            <a:srgbClr val="65CEFF"/>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6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3"/>
            <a:ext cx="11376000" cy="2769989"/>
          </a:xfrm>
          <a:noFill/>
        </p:spPr>
        <p:txBody>
          <a:bodyPr wrap="square" rIns="0" bIns="0" anchor="b" anchorCtr="0">
            <a:spAutoFit/>
          </a:bodyPr>
          <a:lstStyle>
            <a:lvl1pPr marL="0">
              <a:lnSpc>
                <a:spcPct val="100000"/>
              </a:lnSpc>
              <a:defRPr sz="6000" b="0">
                <a:solidFill>
                  <a:schemeClr val="tx1"/>
                </a:solidFill>
              </a:defRPr>
            </a:lvl1pPr>
          </a:lstStyle>
          <a:p>
            <a:r>
              <a:rPr lang="en-US"/>
              <a:t>Title chart, </a:t>
            </a:r>
            <a:br>
              <a:rPr lang="en-US"/>
            </a:br>
            <a:r>
              <a:rPr lang="en-US"/>
              <a:t>Arial Regular, 60 </a:t>
            </a:r>
            <a:r>
              <a:rPr lang="en-US" err="1"/>
              <a:t>pt</a:t>
            </a:r>
            <a:r>
              <a:rPr lang="en-US"/>
              <a:t>,</a:t>
            </a:r>
            <a:br>
              <a:rPr lang="en-US"/>
            </a:br>
            <a:r>
              <a:rPr lang="en-US"/>
              <a:t>3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4184453"/>
            <a:ext cx="9288000" cy="1622622"/>
          </a:xfrm>
          <a:prstGeom prst="rect">
            <a:avLst/>
          </a:prstGeom>
        </p:spPr>
        <p:txBody>
          <a:bodyPr lIns="0" tIns="370800">
            <a:noAutofit/>
          </a:bodyPr>
          <a:lstStyle>
            <a:lvl1pPr marL="0" indent="0" algn="l">
              <a:spcAft>
                <a:spcPts val="300"/>
              </a:spcAft>
              <a:buNone/>
              <a:defRPr sz="24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24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60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415397850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mask&amp;blur Transformation 40pt (motif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descr="Headline of the presentation">
            <a:extLst>
              <a:ext uri="{FF2B5EF4-FFF2-40B4-BE49-F238E27FC236}">
                <a16:creationId xmlns:a16="http://schemas.microsoft.com/office/drawing/2014/main" id="{B3CAAA86-26BD-41E0-A26A-7AF592C3A34A}"/>
              </a:ext>
            </a:extLst>
          </p:cNvPr>
          <p:cNvSpPr>
            <a:spLocks noGrp="1"/>
          </p:cNvSpPr>
          <p:nvPr>
            <p:ph type="title" hasCustomPrompt="1"/>
          </p:nvPr>
        </p:nvSpPr>
        <p:spPr bwMode="black">
          <a:xfrm>
            <a:off x="410400" y="1414464"/>
            <a:ext cx="9288000" cy="2462213"/>
          </a:xfrm>
          <a:noFill/>
        </p:spPr>
        <p:txBody>
          <a:bodyPr wrap="square" rIns="0" bIns="0" anchor="b" anchorCtr="0">
            <a:spAutoFit/>
          </a:bodyPr>
          <a:lstStyle>
            <a:lvl1pPr marL="0">
              <a:lnSpc>
                <a:spcPct val="100000"/>
              </a:lnSpc>
              <a:defRPr sz="4000" b="0">
                <a:solidFill>
                  <a:schemeClr val="tx1"/>
                </a:solidFill>
              </a:defRPr>
            </a:lvl1pPr>
          </a:lstStyle>
          <a:p>
            <a:r>
              <a:rPr lang="en-US"/>
              <a:t>Title chart, </a:t>
            </a:r>
            <a:br>
              <a:rPr lang="en-US"/>
            </a:br>
            <a:r>
              <a:rPr lang="en-US"/>
              <a:t>Arial Regular, 40 </a:t>
            </a:r>
            <a:r>
              <a:rPr lang="en-US" err="1"/>
              <a:t>pt</a:t>
            </a:r>
            <a:r>
              <a:rPr lang="en-US"/>
              <a:t>, </a:t>
            </a:r>
            <a:br>
              <a:rPr lang="en-US"/>
            </a:br>
            <a:r>
              <a:rPr lang="en-US"/>
              <a:t>extra long headlines,</a:t>
            </a:r>
            <a:br>
              <a:rPr lang="en-US"/>
            </a:br>
            <a:r>
              <a:rPr lang="en-US"/>
              <a:t>4 lines</a:t>
            </a:r>
          </a:p>
        </p:txBody>
      </p:sp>
      <p:sp>
        <p:nvSpPr>
          <p:cNvPr id="3" name="Subhead" descr="Subheadline of the presentation">
            <a:extLst>
              <a:ext uri="{FF2B5EF4-FFF2-40B4-BE49-F238E27FC236}">
                <a16:creationId xmlns:a16="http://schemas.microsoft.com/office/drawing/2014/main" id="{89304306-5233-4901-B576-444696A2EA33}"/>
              </a:ext>
            </a:extLst>
          </p:cNvPr>
          <p:cNvSpPr>
            <a:spLocks noGrp="1"/>
          </p:cNvSpPr>
          <p:nvPr>
            <p:ph type="subTitle" idx="1" hasCustomPrompt="1"/>
          </p:nvPr>
        </p:nvSpPr>
        <p:spPr bwMode="black">
          <a:xfrm>
            <a:off x="411163" y="3876675"/>
            <a:ext cx="9288000" cy="1930123"/>
          </a:xfrm>
          <a:prstGeom prst="rect">
            <a:avLst/>
          </a:prstGeom>
        </p:spPr>
        <p:txBody>
          <a:bodyPr lIns="0" tIns="370800">
            <a:noAutofit/>
          </a:bodyPr>
          <a:lstStyle>
            <a:lvl1pPr marL="0" indent="0" algn="l">
              <a:spcAft>
                <a:spcPts val="300"/>
              </a:spcAft>
              <a:buNone/>
              <a:defRPr sz="1600">
                <a:solidFill>
                  <a:schemeClr val="tx1"/>
                </a:solidFill>
              </a:defRPr>
            </a:lvl1pPr>
            <a:lvl2pPr marL="0" marR="0" indent="0" algn="l" defTabSz="914400" rtl="0" eaLnBrk="1" fontAlgn="auto" latinLnBrk="0" hangingPunct="1">
              <a:lnSpc>
                <a:spcPct val="110000"/>
              </a:lnSpc>
              <a:spcBef>
                <a:spcPts val="0"/>
              </a:spcBef>
              <a:spcAft>
                <a:spcPts val="300"/>
              </a:spcAft>
              <a:buClr>
                <a:schemeClr val="accent1"/>
              </a:buClr>
              <a:buSzTx/>
              <a:buFont typeface="Arial" panose="020B0604020202020204" pitchFamily="34" charset="0"/>
              <a:buNone/>
              <a:tabLst/>
              <a:defRPr sz="1600"/>
            </a:lvl2pPr>
            <a:lvl3pPr marL="0" indent="0" algn="l">
              <a:spcAft>
                <a:spcPts val="300"/>
              </a:spcAft>
              <a:buNone/>
              <a:defRPr sz="1600"/>
            </a:lvl3pPr>
            <a:lvl4pPr marL="0" indent="0" algn="l">
              <a:buNone/>
              <a:defRPr sz="160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lvl9pPr>
          </a:lstStyle>
          <a:p>
            <a:pPr lvl="0"/>
            <a:r>
              <a:rPr lang="en-US"/>
              <a:t>Subhead for headline size 40 </a:t>
            </a:r>
            <a:r>
              <a:rPr lang="en-US" err="1"/>
              <a:t>pt</a:t>
            </a:r>
            <a:endParaRPr lang="en-US"/>
          </a:p>
        </p:txBody>
      </p:sp>
      <p:pic>
        <p:nvPicPr>
          <p:cNvPr id="10" name="Siemens Logo" descr="Siemens logo">
            <a:extLst>
              <a:ext uri="{FF2B5EF4-FFF2-40B4-BE49-F238E27FC236}">
                <a16:creationId xmlns:a16="http://schemas.microsoft.com/office/drawing/2014/main" id="{9A561178-96D2-407A-94C5-91A37401F657}"/>
              </a:ext>
              <a:ext uri="{C183D7F6-B498-43B3-948B-1728B52AA6E4}">
                <adec:decorative xmlns:adec="http://schemas.microsoft.com/office/drawing/2017/decorative" val="0"/>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black">
          <a:xfrm>
            <a:off x="10274400" y="6364800"/>
            <a:ext cx="1512000" cy="240408"/>
          </a:xfrm>
          <a:prstGeom prst="rect">
            <a:avLst/>
          </a:prstGeom>
        </p:spPr>
      </p:pic>
      <p:sp>
        <p:nvSpPr>
          <p:cNvPr id="2" name="Footer Placeholder" descr="Footer with copyright, author and department information, and date">
            <a:extLst>
              <a:ext uri="{FF2B5EF4-FFF2-40B4-BE49-F238E27FC236}">
                <a16:creationId xmlns:a16="http://schemas.microsoft.com/office/drawing/2014/main" id="{36983F93-FD6F-4DAC-8F23-D4EF00A04206}"/>
              </a:ext>
            </a:extLst>
          </p:cNvPr>
          <p:cNvSpPr>
            <a:spLocks noGrp="1"/>
          </p:cNvSpPr>
          <p:nvPr>
            <p:ph type="ftr" sz="quarter" idx="12"/>
          </p:nvPr>
        </p:nvSpPr>
        <p:spPr bwMode="black">
          <a:xfrm>
            <a:off x="411163" y="6310800"/>
            <a:ext cx="9288000" cy="547200"/>
          </a:xfrm>
        </p:spPr>
        <p:txBody>
          <a:bodyPr/>
          <a:lstStyle/>
          <a:p>
            <a:pPr>
              <a:lnSpc>
                <a:spcPct val="100000"/>
              </a:lnSpc>
            </a:pPr>
            <a:r>
              <a:rPr lang="en-US"/>
              <a:t>Restricted | © Siemens 20XX | Author | Department | YYYY-MM-DD</a:t>
            </a:r>
          </a:p>
        </p:txBody>
      </p:sp>
    </p:spTree>
    <p:extLst>
      <p:ext uri="{BB962C8B-B14F-4D97-AF65-F5344CB8AC3E}">
        <p14:creationId xmlns:p14="http://schemas.microsoft.com/office/powerpoint/2010/main" val="336138543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259">
          <p15:clr>
            <a:srgbClr val="65CEFF"/>
          </p15:clr>
        </p15:guide>
        <p15:guide id="3" pos="6109">
          <p15:clr>
            <a:srgbClr val="65CEFF"/>
          </p15:clr>
        </p15:guide>
        <p15:guide id="4" pos="7425">
          <p15:clr>
            <a:srgbClr val="65CEFF"/>
          </p15:clr>
        </p15:guide>
        <p15:guide id="5" orient="horz" pos="891">
          <p15:clr>
            <a:srgbClr val="65CEFF"/>
          </p15:clr>
        </p15:guide>
        <p15:guide id="6" orient="horz" pos="3658">
          <p15:clr>
            <a:srgbClr val="65CEFF"/>
          </p15:clr>
        </p15:guide>
        <p15:guide id="7" orient="horz" pos="4157">
          <p15:clr>
            <a:srgbClr val="65CEFF"/>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1.emf"/><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oleObject" Target="../embeddings/oleObject2.bin"/><Relationship Id="rId5" Type="http://schemas.openxmlformats.org/officeDocument/2006/relationships/tags" Target="../tags/tag2.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image" Target="../media/image15.emf"/><Relationship Id="rId5" Type="http://schemas.openxmlformats.org/officeDocument/2006/relationships/oleObject" Target="../embeddings/oleObject3.bin"/><Relationship Id="rId4"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3A12377-57CB-83B8-267E-A00A9410EBBF}"/>
              </a:ext>
            </a:extLst>
          </p:cNvPr>
          <p:cNvGraphicFramePr>
            <a:graphicFrameLocks noChangeAspect="1"/>
          </p:cNvGraphicFramePr>
          <p:nvPr userDrawn="1">
            <p:custDataLst>
              <p:tags r:id="rId72"/>
            </p:custDataLst>
            <p:extLst>
              <p:ext uri="{D42A27DB-BD31-4B8C-83A1-F6EECF244321}">
                <p14:modId xmlns:p14="http://schemas.microsoft.com/office/powerpoint/2010/main" val="3313005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3" imgW="473" imgH="473" progId="TCLayout.ActiveDocument.1">
                  <p:embed/>
                </p:oleObj>
              </mc:Choice>
              <mc:Fallback>
                <p:oleObj name="think-cell Slide" r:id="rId73" imgW="473" imgH="473" progId="TCLayout.ActiveDocument.1">
                  <p:embed/>
                  <p:pic>
                    <p:nvPicPr>
                      <p:cNvPr id="7" name="think-cell data - do not delete" hidden="1">
                        <a:extLst>
                          <a:ext uri="{FF2B5EF4-FFF2-40B4-BE49-F238E27FC236}">
                            <a16:creationId xmlns:a16="http://schemas.microsoft.com/office/drawing/2014/main" id="{33A12377-57CB-83B8-267E-A00A9410EBBF}"/>
                          </a:ext>
                        </a:extLst>
                      </p:cNvPr>
                      <p:cNvPicPr/>
                      <p:nvPr/>
                    </p:nvPicPr>
                    <p:blipFill>
                      <a:blip r:embed="rId74"/>
                      <a:stretch>
                        <a:fillRect/>
                      </a:stretch>
                    </p:blipFill>
                    <p:spPr>
                      <a:xfrm>
                        <a:off x="1588" y="1588"/>
                        <a:ext cx="1588" cy="1588"/>
                      </a:xfrm>
                      <a:prstGeom prst="rect">
                        <a:avLst/>
                      </a:prstGeom>
                    </p:spPr>
                  </p:pic>
                </p:oleObj>
              </mc:Fallback>
            </mc:AlternateContent>
          </a:graphicData>
        </a:graphic>
      </p:graphicFrame>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20XX | Author | Department | YYYY-MM-DD</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717" r:id="rId1"/>
    <p:sldLayoutId id="2147483719" r:id="rId2"/>
    <p:sldLayoutId id="2147483720" r:id="rId3"/>
    <p:sldLayoutId id="2147483776" r:id="rId4"/>
    <p:sldLayoutId id="2147483777" r:id="rId5"/>
    <p:sldLayoutId id="2147483778" r:id="rId6"/>
    <p:sldLayoutId id="2147483793" r:id="rId7"/>
    <p:sldLayoutId id="2147483794" r:id="rId8"/>
    <p:sldLayoutId id="2147483795" r:id="rId9"/>
    <p:sldLayoutId id="2147483796" r:id="rId10"/>
    <p:sldLayoutId id="2147483797" r:id="rId11"/>
    <p:sldLayoutId id="2147483798" r:id="rId12"/>
    <p:sldLayoutId id="2147483773" r:id="rId13"/>
    <p:sldLayoutId id="2147483774" r:id="rId14"/>
    <p:sldLayoutId id="2147483775" r:id="rId15"/>
    <p:sldLayoutId id="2147483781" r:id="rId16"/>
    <p:sldLayoutId id="2147483782" r:id="rId17"/>
    <p:sldLayoutId id="2147483783" r:id="rId18"/>
    <p:sldLayoutId id="2147483790" r:id="rId19"/>
    <p:sldLayoutId id="2147483791" r:id="rId20"/>
    <p:sldLayoutId id="2147483792" r:id="rId21"/>
    <p:sldLayoutId id="2147483770" r:id="rId22"/>
    <p:sldLayoutId id="2147483771" r:id="rId23"/>
    <p:sldLayoutId id="2147483772" r:id="rId24"/>
    <p:sldLayoutId id="2147483784" r:id="rId25"/>
    <p:sldLayoutId id="2147483785" r:id="rId26"/>
    <p:sldLayoutId id="2147483786" r:id="rId27"/>
    <p:sldLayoutId id="2147483787" r:id="rId28"/>
    <p:sldLayoutId id="2147483788" r:id="rId29"/>
    <p:sldLayoutId id="2147483789" r:id="rId30"/>
    <p:sldLayoutId id="2147483724" r:id="rId31"/>
    <p:sldLayoutId id="2147483725" r:id="rId32"/>
    <p:sldLayoutId id="2147483726" r:id="rId33"/>
    <p:sldLayoutId id="2147483730" r:id="rId34"/>
    <p:sldLayoutId id="2147483731" r:id="rId35"/>
    <p:sldLayoutId id="2147483732" r:id="rId36"/>
    <p:sldLayoutId id="2147483727" r:id="rId37"/>
    <p:sldLayoutId id="2147483728" r:id="rId38"/>
    <p:sldLayoutId id="2147483729" r:id="rId39"/>
    <p:sldLayoutId id="2147483736" r:id="rId40"/>
    <p:sldLayoutId id="2147483737" r:id="rId41"/>
    <p:sldLayoutId id="2147483738" r:id="rId42"/>
    <p:sldLayoutId id="2147483753" r:id="rId43"/>
    <p:sldLayoutId id="2147483754" r:id="rId44"/>
    <p:sldLayoutId id="2147483755" r:id="rId45"/>
    <p:sldLayoutId id="2147483739" r:id="rId46"/>
    <p:sldLayoutId id="2147483740" r:id="rId47"/>
    <p:sldLayoutId id="2147483741" r:id="rId48"/>
    <p:sldLayoutId id="2147483744" r:id="rId49"/>
    <p:sldLayoutId id="2147483756" r:id="rId50"/>
    <p:sldLayoutId id="2147483655" r:id="rId51"/>
    <p:sldLayoutId id="2147483677" r:id="rId52"/>
    <p:sldLayoutId id="2147483779" r:id="rId53"/>
    <p:sldLayoutId id="2147483709" r:id="rId54"/>
    <p:sldLayoutId id="2147483691" r:id="rId55"/>
    <p:sldLayoutId id="2147483692" r:id="rId56"/>
    <p:sldLayoutId id="2147483780" r:id="rId57"/>
    <p:sldLayoutId id="2147483650" r:id="rId58"/>
    <p:sldLayoutId id="2147483665" r:id="rId59"/>
    <p:sldLayoutId id="2147483666" r:id="rId60"/>
    <p:sldLayoutId id="2147483697" r:id="rId61"/>
    <p:sldLayoutId id="2147483698" r:id="rId62"/>
    <p:sldLayoutId id="2147483652" r:id="rId63"/>
    <p:sldLayoutId id="2147483694" r:id="rId64"/>
    <p:sldLayoutId id="2147483687" r:id="rId65"/>
    <p:sldLayoutId id="2147483690" r:id="rId66"/>
    <p:sldLayoutId id="2147483681" r:id="rId67"/>
    <p:sldLayoutId id="2147483682" r:id="rId68"/>
    <p:sldLayoutId id="2147483711" r:id="rId69"/>
    <p:sldLayoutId id="2147483678" r:id="rId70"/>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2BC4126F-5313-044B-CCC2-5F3D198D7C80}"/>
              </a:ext>
            </a:extLst>
          </p:cNvPr>
          <p:cNvGraphicFramePr>
            <a:graphicFrameLocks noChangeAspect="1"/>
          </p:cNvGraphicFramePr>
          <p:nvPr userDrawn="1">
            <p:custDataLst>
              <p:tags r:id="rId5"/>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473" imgH="473" progId="TCLayout.ActiveDocument.1">
                  <p:embed/>
                </p:oleObj>
              </mc:Choice>
              <mc:Fallback>
                <p:oleObj name="think-cell Slide" r:id="rId6" imgW="473" imgH="473" progId="TCLayout.ActiveDocument.1">
                  <p:embed/>
                  <p:pic>
                    <p:nvPicPr>
                      <p:cNvPr id="7" name="think-cell data - do not delete" hidden="1">
                        <a:extLst>
                          <a:ext uri="{FF2B5EF4-FFF2-40B4-BE49-F238E27FC236}">
                            <a16:creationId xmlns:a16="http://schemas.microsoft.com/office/drawing/2014/main" id="{2BC4126F-5313-044B-CCC2-5F3D198D7C80}"/>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Placeholder" descr="Slide headline">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descr="Content text frame">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descr="Footer with copyright, author and department information, and date">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latin typeface="+mn-lt"/>
              </a:defRPr>
            </a:lvl1pPr>
          </a:lstStyle>
          <a:p>
            <a:r>
              <a:rPr lang="en-US"/>
              <a:t>Restricted | © Siemens 2025 | GBS ENG | ENG GenAI Community</a:t>
            </a:r>
          </a:p>
        </p:txBody>
      </p:sp>
      <p:sp>
        <p:nvSpPr>
          <p:cNvPr id="6" name="Slide Number Placeholder" descr="Page numb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latin typeface="+mn-lt"/>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802" r:id="rId1"/>
    <p:sldLayoutId id="2147483801" r:id="rId2"/>
    <p:sldLayoutId id="2147483800" r:id="rId3"/>
  </p:sldLayoutIdLst>
  <p:hf sldNum="0"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40017A82-554B-4E9B-BC58-16CBA280AACC}"/>
              </a:ext>
            </a:extLst>
          </p:cNvPr>
          <p:cNvGraphicFramePr>
            <a:graphicFrameLocks noChangeAspect="1"/>
          </p:cNvGraphicFramePr>
          <p:nvPr userDrawn="1">
            <p:custDataLst>
              <p:tags r:id="rId4"/>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288" imgH="288" progId="TCLayout.ActiveDocument.1">
                  <p:embed/>
                </p:oleObj>
              </mc:Choice>
              <mc:Fallback>
                <p:oleObj name="think-cell Slide" r:id="rId5" imgW="288" imgH="288" progId="TCLayout.ActiveDocument.1">
                  <p:embed/>
                  <p:pic>
                    <p:nvPicPr>
                      <p:cNvPr id="7" name="Objekt 6" hidden="1">
                        <a:extLst>
                          <a:ext uri="{FF2B5EF4-FFF2-40B4-BE49-F238E27FC236}">
                            <a16:creationId xmlns:a16="http://schemas.microsoft.com/office/drawing/2014/main" id="{40017A82-554B-4E9B-BC58-16CBA280AAC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Placeholder">
            <a:extLst>
              <a:ext uri="{FF2B5EF4-FFF2-40B4-BE49-F238E27FC236}">
                <a16:creationId xmlns:a16="http://schemas.microsoft.com/office/drawing/2014/main" id="{2500D031-E8B7-42AD-B616-57A243A31EFA}"/>
              </a:ext>
            </a:extLst>
          </p:cNvPr>
          <p:cNvSpPr>
            <a:spLocks noGrp="1"/>
          </p:cNvSpPr>
          <p:nvPr>
            <p:ph type="title"/>
          </p:nvPr>
        </p:nvSpPr>
        <p:spPr bwMode="black">
          <a:xfrm>
            <a:off x="410400" y="478800"/>
            <a:ext cx="9863997" cy="576000"/>
          </a:xfrm>
          <a:prstGeom prst="rect">
            <a:avLst/>
          </a:prstGeom>
        </p:spPr>
        <p:txBody>
          <a:bodyPr vert="horz" lIns="0" tIns="0" rIns="324000" bIns="14400" rtlCol="0" anchor="t" anchorCtr="0">
            <a:noAutofit/>
          </a:bodyPr>
          <a:lstStyle/>
          <a:p>
            <a:r>
              <a:rPr lang="en-US"/>
              <a:t>Click to edit Master title style</a:t>
            </a:r>
          </a:p>
        </p:txBody>
      </p:sp>
      <p:sp>
        <p:nvSpPr>
          <p:cNvPr id="3" name="Text Placeholder">
            <a:extLst>
              <a:ext uri="{FF2B5EF4-FFF2-40B4-BE49-F238E27FC236}">
                <a16:creationId xmlns:a16="http://schemas.microsoft.com/office/drawing/2014/main" id="{6750A408-ED0E-47CF-AC3A-5AD4A6E25CE3}"/>
              </a:ext>
            </a:extLst>
          </p:cNvPr>
          <p:cNvSpPr>
            <a:spLocks noGrp="1"/>
          </p:cNvSpPr>
          <p:nvPr>
            <p:ph type="body" idx="1"/>
          </p:nvPr>
        </p:nvSpPr>
        <p:spPr bwMode="black">
          <a:xfrm>
            <a:off x="411161" y="1414800"/>
            <a:ext cx="7200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5" name="Footer Placeholder">
            <a:extLst>
              <a:ext uri="{FF2B5EF4-FFF2-40B4-BE49-F238E27FC236}">
                <a16:creationId xmlns:a16="http://schemas.microsoft.com/office/drawing/2014/main" id="{4F5CAFE5-0972-49AB-B42B-7C613C153AFE}"/>
              </a:ext>
            </a:extLst>
          </p:cNvPr>
          <p:cNvSpPr>
            <a:spLocks noGrp="1"/>
          </p:cNvSpPr>
          <p:nvPr>
            <p:ph type="ftr" sz="quarter" idx="3"/>
          </p:nvPr>
        </p:nvSpPr>
        <p:spPr bwMode="black">
          <a:xfrm>
            <a:off x="1059160" y="6310800"/>
            <a:ext cx="9216000" cy="547200"/>
          </a:xfrm>
          <a:prstGeom prst="rect">
            <a:avLst/>
          </a:prstGeom>
        </p:spPr>
        <p:txBody>
          <a:bodyPr vert="horz" lIns="0" tIns="0" rIns="0" bIns="61200" rtlCol="0" anchor="ctr" anchorCtr="0"/>
          <a:lstStyle>
            <a:lvl1pPr algn="l">
              <a:lnSpc>
                <a:spcPct val="100000"/>
              </a:lnSpc>
              <a:defRPr sz="900">
                <a:solidFill>
                  <a:schemeClr val="tx1"/>
                </a:solidFill>
              </a:defRPr>
            </a:lvl1pPr>
          </a:lstStyle>
          <a:p>
            <a:r>
              <a:rPr lang="en-US"/>
              <a:t>Restricted | © Siemens 2021 | GBS ENG IN | 2021-12-01</a:t>
            </a:r>
          </a:p>
        </p:txBody>
      </p:sp>
      <p:sp>
        <p:nvSpPr>
          <p:cNvPr id="6" name="Slide Number Placeholder">
            <a:extLst>
              <a:ext uri="{FF2B5EF4-FFF2-40B4-BE49-F238E27FC236}">
                <a16:creationId xmlns:a16="http://schemas.microsoft.com/office/drawing/2014/main" id="{1C051FD7-F65C-4306-9083-C9770A0AF2DF}"/>
              </a:ext>
            </a:extLst>
          </p:cNvPr>
          <p:cNvSpPr>
            <a:spLocks noGrp="1"/>
          </p:cNvSpPr>
          <p:nvPr>
            <p:ph type="sldNum" sz="quarter" idx="4"/>
          </p:nvPr>
        </p:nvSpPr>
        <p:spPr bwMode="black">
          <a:xfrm>
            <a:off x="411162" y="6310800"/>
            <a:ext cx="648000" cy="547200"/>
          </a:xfrm>
          <a:prstGeom prst="rect">
            <a:avLst/>
          </a:prstGeom>
        </p:spPr>
        <p:txBody>
          <a:bodyPr vert="horz" lIns="0" tIns="0" rIns="0" bIns="61200" rtlCol="0" anchor="ctr" anchorCtr="0"/>
          <a:lstStyle>
            <a:lvl1pPr algn="l">
              <a:lnSpc>
                <a:spcPct val="100000"/>
              </a:lnSpc>
              <a:defRPr sz="900" b="1">
                <a:solidFill>
                  <a:schemeClr val="tx1"/>
                </a:solidFill>
              </a:defRPr>
            </a:lvl1pPr>
          </a:lstStyle>
          <a:p>
            <a:r>
              <a:rPr lang="en-US"/>
              <a:t>Page </a:t>
            </a:r>
            <a:fld id="{15EBE321-CBB1-4E91-BD14-37C8D44326FB}" type="slidenum">
              <a:rPr lang="en-US" smtClean="0"/>
              <a:pPr/>
              <a:t>‹#›</a:t>
            </a:fld>
            <a:endParaRPr lang="en-US"/>
          </a:p>
        </p:txBody>
      </p:sp>
    </p:spTree>
    <p:extLst>
      <p:ext uri="{BB962C8B-B14F-4D97-AF65-F5344CB8AC3E}">
        <p14:creationId xmlns:p14="http://schemas.microsoft.com/office/powerpoint/2010/main" val="1698585145"/>
      </p:ext>
    </p:extLst>
  </p:cSld>
  <p:clrMap bg1="lt1" tx1="dk1" bg2="lt2" tx2="dk2" accent1="accent1" accent2="accent2" accent3="accent3" accent4="accent4" accent5="accent5" accent6="accent6" hlink="hlink" folHlink="folHlink"/>
  <p:sldLayoutIdLst>
    <p:sldLayoutId id="2147483804" r:id="rId1"/>
    <p:sldLayoutId id="2147483708" r:id="rId2"/>
  </p:sldLayoutIdLst>
  <p:hf hdr="0" dt="0"/>
  <p:txStyles>
    <p:titleStyle>
      <a:lvl1pPr algn="l" defTabSz="914400" rtl="0" eaLnBrk="1" latinLnBrk="0" hangingPunct="1">
        <a:lnSpc>
          <a:spcPct val="90000"/>
        </a:lnSpc>
        <a:spcBef>
          <a:spcPct val="0"/>
        </a:spcBef>
        <a:buNone/>
        <a:defRPr sz="20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0"/>
        </a:spcBef>
        <a:spcAft>
          <a:spcPts val="3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300"/>
        </a:spcAft>
        <a:buClr>
          <a:schemeClr val="accent1"/>
        </a:buClr>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3.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1.xml"/><Relationship Id="rId1" Type="http://schemas.openxmlformats.org/officeDocument/2006/relationships/tags" Target="../tags/tag8.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0.xml"/><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72.xml"/><Relationship Id="rId1" Type="http://schemas.openxmlformats.org/officeDocument/2006/relationships/tags" Target="../tags/tag9.xml"/><Relationship Id="rId6" Type="http://schemas.openxmlformats.org/officeDocument/2006/relationships/image" Target="../media/image19.jpe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2.xml"/><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2.xml"/><Relationship Id="rId4" Type="http://schemas.openxmlformats.org/officeDocument/2006/relationships/image" Target="../media/image49.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2.xml"/><Relationship Id="rId4"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2.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1.xml"/><Relationship Id="rId1" Type="http://schemas.openxmlformats.org/officeDocument/2006/relationships/tags" Target="../tags/tag10.x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2.xml"/><Relationship Id="rId1" Type="http://schemas.openxmlformats.org/officeDocument/2006/relationships/tags" Target="../tags/tag11.xml"/><Relationship Id="rId5" Type="http://schemas.openxmlformats.org/officeDocument/2006/relationships/image" Target="../media/image52.jpeg"/><Relationship Id="rId4" Type="http://schemas.openxmlformats.org/officeDocument/2006/relationships/image" Target="../media/image27.emf"/></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notesSlide" Target="../notesSlides/notesSlide2.xml"/><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slideLayout" Target="../slideLayouts/slideLayout72.xml"/><Relationship Id="rId1" Type="http://schemas.openxmlformats.org/officeDocument/2006/relationships/tags" Target="../tags/tag5.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emf"/><Relationship Id="rId10" Type="http://schemas.openxmlformats.org/officeDocument/2006/relationships/image" Target="../media/image23.svg"/><Relationship Id="rId4" Type="http://schemas.openxmlformats.org/officeDocument/2006/relationships/oleObject" Target="../embeddings/oleObject5.bin"/><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2.xml"/><Relationship Id="rId1" Type="http://schemas.openxmlformats.org/officeDocument/2006/relationships/tags" Target="../tags/tag6.xml"/><Relationship Id="rId6" Type="http://schemas.openxmlformats.org/officeDocument/2006/relationships/image" Target="../media/image19.jpeg"/><Relationship Id="rId5" Type="http://schemas.openxmlformats.org/officeDocument/2006/relationships/image" Target="../media/image26.emf"/><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2.xml"/><Relationship Id="rId1" Type="http://schemas.openxmlformats.org/officeDocument/2006/relationships/tags" Target="../tags/tag7.xml"/><Relationship Id="rId5" Type="http://schemas.openxmlformats.org/officeDocument/2006/relationships/image" Target="../media/image27.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7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7.xml"/><Relationship Id="rId1" Type="http://schemas.openxmlformats.org/officeDocument/2006/relationships/slideLayout" Target="../slideLayouts/slideLayout72.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53A2E419-6DBE-4844-9CEF-82C3C87B6D4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think-cell data - do not delete" hidden="1">
                        <a:extLst>
                          <a:ext uri="{FF2B5EF4-FFF2-40B4-BE49-F238E27FC236}">
                            <a16:creationId xmlns:a16="http://schemas.microsoft.com/office/drawing/2014/main" id="{53A2E419-6DBE-4844-9CEF-82C3C87B6D4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10400" y="2645571"/>
            <a:ext cx="11376788" cy="1231106"/>
          </a:xfrm>
        </p:spPr>
        <p:txBody>
          <a:bodyPr vert="horz"/>
          <a:lstStyle/>
          <a:p>
            <a:r>
              <a:rPr lang="en-US" noProof="0"/>
              <a:t>ENG GenAI Community</a:t>
            </a:r>
          </a:p>
        </p:txBody>
      </p:sp>
      <p:sp>
        <p:nvSpPr>
          <p:cNvPr id="17" name="Subtitle" descr="Subheadline of the presentation">
            <a:extLst>
              <a:ext uri="{FF2B5EF4-FFF2-40B4-BE49-F238E27FC236}">
                <a16:creationId xmlns:a16="http://schemas.microsoft.com/office/drawing/2014/main" id="{9F1C4C08-3D5C-4C0E-914A-F70CA07D0654}"/>
              </a:ext>
            </a:extLst>
          </p:cNvPr>
          <p:cNvSpPr>
            <a:spLocks noGrp="1"/>
          </p:cNvSpPr>
          <p:nvPr>
            <p:ph type="subTitle" idx="1"/>
          </p:nvPr>
        </p:nvSpPr>
        <p:spPr/>
        <p:txBody>
          <a:bodyPr/>
          <a:lstStyle/>
          <a:p>
            <a:r>
              <a:rPr lang="en-US" dirty="0"/>
              <a:t>22</a:t>
            </a:r>
            <a:r>
              <a:rPr lang="en-US" baseline="30000" dirty="0"/>
              <a:t>th</a:t>
            </a:r>
            <a:r>
              <a:rPr lang="en-US" noProof="0" dirty="0"/>
              <a:t> August 2025</a:t>
            </a:r>
          </a:p>
        </p:txBody>
      </p:sp>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p:txBody>
          <a:bodyPr/>
          <a:lstStyle/>
          <a:p>
            <a:r>
              <a:rPr lang="en-US"/>
              <a:t>Restricted | © Siemens 2025 | GBS ENG | ENG GenAI Community</a:t>
            </a:r>
          </a:p>
        </p:txBody>
      </p:sp>
    </p:spTree>
    <p:extLst>
      <p:ext uri="{BB962C8B-B14F-4D97-AF65-F5344CB8AC3E}">
        <p14:creationId xmlns:p14="http://schemas.microsoft.com/office/powerpoint/2010/main" val="1856783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EADA1-A47E-2532-A6FE-A56F7549777F}"/>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DC8474-7872-49A9-F88F-14A879CE5C1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4" name="think-cell data - do not delete" hidden="1">
                        <a:extLst>
                          <a:ext uri="{FF2B5EF4-FFF2-40B4-BE49-F238E27FC236}">
                            <a16:creationId xmlns:a16="http://schemas.microsoft.com/office/drawing/2014/main" id="{9DDC8474-7872-49A9-F88F-14A879CE5C1E}"/>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ooter Placeholder" descr="Footer with copyright, author and department information, and date">
            <a:extLst>
              <a:ext uri="{FF2B5EF4-FFF2-40B4-BE49-F238E27FC236}">
                <a16:creationId xmlns:a16="http://schemas.microsoft.com/office/drawing/2014/main" id="{D42264BA-EAE3-5CA3-5B90-581FC8E5FE3E}"/>
              </a:ext>
            </a:extLst>
          </p:cNvPr>
          <p:cNvSpPr>
            <a:spLocks noGrp="1"/>
          </p:cNvSpPr>
          <p:nvPr>
            <p:ph type="ftr" sz="quarter" idx="12"/>
          </p:nvPr>
        </p:nvSpPr>
        <p:spPr>
          <a:xfrm>
            <a:off x="411163" y="6310800"/>
            <a:ext cx="9288000" cy="547200"/>
          </a:xfrm>
        </p:spPr>
        <p:txBody>
          <a:bodyPr/>
          <a:lstStyle/>
          <a:p>
            <a:r>
              <a:rPr lang="en-US"/>
              <a:t>Restricted | © Siemens 2025 | GBS ENG | ENG </a:t>
            </a:r>
            <a:r>
              <a:rPr lang="en-US" err="1"/>
              <a:t>GenAI</a:t>
            </a:r>
            <a:r>
              <a:rPr lang="en-US"/>
              <a:t> Community</a:t>
            </a:r>
          </a:p>
        </p:txBody>
      </p:sp>
      <p:sp>
        <p:nvSpPr>
          <p:cNvPr id="16" name="Title" descr="Headline of the presentation">
            <a:extLst>
              <a:ext uri="{FF2B5EF4-FFF2-40B4-BE49-F238E27FC236}">
                <a16:creationId xmlns:a16="http://schemas.microsoft.com/office/drawing/2014/main" id="{25D08292-5985-E0A6-C806-94133272CAEF}"/>
              </a:ext>
            </a:extLst>
          </p:cNvPr>
          <p:cNvSpPr>
            <a:spLocks noGrp="1"/>
          </p:cNvSpPr>
          <p:nvPr>
            <p:ph type="title"/>
          </p:nvPr>
        </p:nvSpPr>
        <p:spPr>
          <a:xfrm>
            <a:off x="2286000" y="2505677"/>
            <a:ext cx="7620000" cy="1231106"/>
          </a:xfrm>
        </p:spPr>
        <p:txBody>
          <a:bodyPr vert="horz"/>
          <a:lstStyle/>
          <a:p>
            <a:pPr algn="ctr"/>
            <a:r>
              <a:rPr lang="en-US" b="1" noProof="0">
                <a:solidFill>
                  <a:srgbClr val="00C1B6"/>
                </a:solidFill>
              </a:rPr>
              <a:t>Do it yourself</a:t>
            </a:r>
            <a:endParaRPr lang="en-US" noProof="0"/>
          </a:p>
        </p:txBody>
      </p:sp>
    </p:spTree>
    <p:extLst>
      <p:ext uri="{BB962C8B-B14F-4D97-AF65-F5344CB8AC3E}">
        <p14:creationId xmlns:p14="http://schemas.microsoft.com/office/powerpoint/2010/main" val="146386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C915D-9CF7-B335-1461-BCA3F138E4BB}"/>
              </a:ext>
            </a:extLst>
          </p:cNvPr>
          <p:cNvSpPr>
            <a:spLocks noGrp="1"/>
          </p:cNvSpPr>
          <p:nvPr>
            <p:ph type="title"/>
          </p:nvPr>
        </p:nvSpPr>
        <p:spPr/>
        <p:txBody>
          <a:bodyPr/>
          <a:lstStyle/>
          <a:p>
            <a:r>
              <a:rPr lang="en-US">
                <a:cs typeface="Arial"/>
              </a:rPr>
              <a:t>Lets' practice! Cultural context</a:t>
            </a:r>
            <a:endParaRPr lang="en-US"/>
          </a:p>
        </p:txBody>
      </p:sp>
      <p:sp>
        <p:nvSpPr>
          <p:cNvPr id="3" name="Footer Placeholder 2">
            <a:extLst>
              <a:ext uri="{FF2B5EF4-FFF2-40B4-BE49-F238E27FC236}">
                <a16:creationId xmlns:a16="http://schemas.microsoft.com/office/drawing/2014/main" id="{6922C97E-2638-6708-0BF8-07F252F242D9}"/>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4" name="Picture 3" descr="A group of eggs and bunny ears&#10;&#10;AI-generated content may be incorrect.">
            <a:extLst>
              <a:ext uri="{FF2B5EF4-FFF2-40B4-BE49-F238E27FC236}">
                <a16:creationId xmlns:a16="http://schemas.microsoft.com/office/drawing/2014/main" id="{1935E752-03B7-62BC-49BD-76497284D504}"/>
              </a:ext>
            </a:extLst>
          </p:cNvPr>
          <p:cNvPicPr>
            <a:picLocks noChangeAspect="1"/>
          </p:cNvPicPr>
          <p:nvPr/>
        </p:nvPicPr>
        <p:blipFill>
          <a:blip r:embed="rId3"/>
          <a:stretch>
            <a:fillRect/>
          </a:stretch>
        </p:blipFill>
        <p:spPr>
          <a:xfrm>
            <a:off x="7235378" y="1438429"/>
            <a:ext cx="4119388" cy="4231598"/>
          </a:xfrm>
          <a:prstGeom prst="rect">
            <a:avLst/>
          </a:prstGeom>
        </p:spPr>
      </p:pic>
      <p:sp>
        <p:nvSpPr>
          <p:cNvPr id="5" name="TextBox 4">
            <a:extLst>
              <a:ext uri="{FF2B5EF4-FFF2-40B4-BE49-F238E27FC236}">
                <a16:creationId xmlns:a16="http://schemas.microsoft.com/office/drawing/2014/main" id="{1AC97CEC-39F0-5D48-9069-7B96026EEC7A}"/>
              </a:ext>
            </a:extLst>
          </p:cNvPr>
          <p:cNvSpPr txBox="1"/>
          <p:nvPr/>
        </p:nvSpPr>
        <p:spPr>
          <a:xfrm>
            <a:off x="512884" y="1538653"/>
            <a:ext cx="5964115"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
              <a:buChar char="•"/>
            </a:pPr>
            <a:r>
              <a:rPr lang="en-US">
                <a:solidFill>
                  <a:schemeClr val="tx1"/>
                </a:solidFill>
              </a:rPr>
              <a:t>Ask Copilot to write you a wish to your colleagues for Easter in a language of your choice. </a:t>
            </a:r>
            <a:endParaRPr lang="en-US" err="1">
              <a:solidFill>
                <a:schemeClr val="tx1"/>
              </a:solidFill>
            </a:endParaRPr>
          </a:p>
        </p:txBody>
      </p:sp>
      <p:sp>
        <p:nvSpPr>
          <p:cNvPr id="6" name="TextBox 5">
            <a:extLst>
              <a:ext uri="{FF2B5EF4-FFF2-40B4-BE49-F238E27FC236}">
                <a16:creationId xmlns:a16="http://schemas.microsoft.com/office/drawing/2014/main" id="{E864C54F-2B5B-8706-E761-EF98BA4D4403}"/>
              </a:ext>
            </a:extLst>
          </p:cNvPr>
          <p:cNvSpPr txBox="1"/>
          <p:nvPr/>
        </p:nvSpPr>
        <p:spPr>
          <a:xfrm>
            <a:off x="512885" y="2315307"/>
            <a:ext cx="5817576" cy="30469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
              <a:buChar char="•"/>
            </a:pPr>
            <a:r>
              <a:rPr lang="en-US">
                <a:solidFill>
                  <a:schemeClr val="tx1"/>
                </a:solidFill>
              </a:rPr>
              <a:t>Have Copilot translate the following idioms into your language:</a:t>
            </a:r>
          </a:p>
          <a:p>
            <a:pPr marL="465455" lvl="1" indent="-285750" algn="l">
              <a:buFont typeface="Courier New"/>
              <a:buChar char="o"/>
            </a:pPr>
            <a:r>
              <a:rPr lang="en-US">
                <a:solidFill>
                  <a:schemeClr val="accent2"/>
                </a:solidFill>
              </a:rPr>
              <a:t>Break the ice </a:t>
            </a:r>
            <a:r>
              <a:rPr lang="en-US">
                <a:solidFill>
                  <a:schemeClr val="tx1"/>
                </a:solidFill>
              </a:rPr>
              <a:t> </a:t>
            </a:r>
          </a:p>
          <a:p>
            <a:pPr marL="465455" lvl="1" indent="-285750" algn="l">
              <a:buFont typeface="Courier New"/>
              <a:buChar char="o"/>
            </a:pPr>
            <a:r>
              <a:rPr lang="en-US">
                <a:solidFill>
                  <a:schemeClr val="accent2"/>
                </a:solidFill>
              </a:rPr>
              <a:t>Let the cat out of the bag</a:t>
            </a:r>
          </a:p>
          <a:p>
            <a:pPr marL="465455" lvl="1" indent="-285750" algn="l">
              <a:buFont typeface="Courier New"/>
              <a:buChar char="o"/>
            </a:pPr>
            <a:r>
              <a:rPr lang="en-US">
                <a:solidFill>
                  <a:schemeClr val="accent2"/>
                </a:solidFill>
              </a:rPr>
              <a:t>Piece of cake </a:t>
            </a:r>
          </a:p>
          <a:p>
            <a:pPr marL="465455" lvl="1" indent="-285750" algn="l">
              <a:buFont typeface="Courier New"/>
              <a:buChar char="o"/>
            </a:pPr>
            <a:r>
              <a:rPr lang="en-US">
                <a:solidFill>
                  <a:schemeClr val="accent2"/>
                </a:solidFill>
              </a:rPr>
              <a:t>Once in a blue moon</a:t>
            </a:r>
          </a:p>
          <a:p>
            <a:pPr marL="465455" lvl="1" indent="-285750" algn="l">
              <a:buFont typeface="Courier New"/>
              <a:buChar char="o"/>
            </a:pPr>
            <a:r>
              <a:rPr lang="en-US">
                <a:solidFill>
                  <a:schemeClr val="accent2"/>
                </a:solidFill>
              </a:rPr>
              <a:t>Cut to the chase</a:t>
            </a:r>
          </a:p>
          <a:p>
            <a:pPr marL="465455" lvl="1" indent="-285750" algn="l">
              <a:buFont typeface="Courier New"/>
              <a:buChar char="o"/>
            </a:pPr>
            <a:r>
              <a:rPr lang="en-US">
                <a:solidFill>
                  <a:schemeClr val="accent2"/>
                </a:solidFill>
              </a:rPr>
              <a:t>The best of both worlds </a:t>
            </a:r>
          </a:p>
          <a:p>
            <a:pPr marL="465455" lvl="1" indent="-285750" algn="l">
              <a:buFont typeface="Courier New"/>
              <a:buChar char="o"/>
            </a:pPr>
            <a:r>
              <a:rPr lang="en-US">
                <a:solidFill>
                  <a:schemeClr val="accent2"/>
                </a:solidFill>
              </a:rPr>
              <a:t>Beat around the bush </a:t>
            </a:r>
          </a:p>
          <a:p>
            <a:pPr marL="465455" lvl="1" indent="-285750" algn="l">
              <a:buFont typeface="Courier New"/>
              <a:buChar char="o"/>
            </a:pPr>
            <a:r>
              <a:rPr lang="en-US">
                <a:solidFill>
                  <a:schemeClr val="accent2"/>
                </a:solidFill>
              </a:rPr>
              <a:t>A blessing in disguise </a:t>
            </a:r>
          </a:p>
          <a:p>
            <a:pPr marL="465455" lvl="1" indent="-285750" algn="l">
              <a:buFont typeface="Courier New"/>
              <a:buChar char="o"/>
            </a:pPr>
            <a:r>
              <a:rPr lang="en-US">
                <a:solidFill>
                  <a:schemeClr val="accent2"/>
                </a:solidFill>
              </a:rPr>
              <a:t>Too many cooks spoil the broth</a:t>
            </a:r>
          </a:p>
        </p:txBody>
      </p:sp>
    </p:spTree>
    <p:extLst>
      <p:ext uri="{BB962C8B-B14F-4D97-AF65-F5344CB8AC3E}">
        <p14:creationId xmlns:p14="http://schemas.microsoft.com/office/powerpoint/2010/main" val="2350558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3C7E-A459-3615-C6CA-8EE2E3F0E83C}"/>
            </a:ext>
          </a:extLst>
        </p:cNvPr>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6375084-A575-25DF-870F-62DF32E19C2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6" name="think-cell data - do not delete" hidden="1">
                        <a:extLst>
                          <a:ext uri="{FF2B5EF4-FFF2-40B4-BE49-F238E27FC236}">
                            <a16:creationId xmlns:a16="http://schemas.microsoft.com/office/drawing/2014/main" id="{16375084-A575-25DF-870F-62DF32E19C2E}"/>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C75EF12B-6419-3BC2-CAFA-84B1A810AB7F}"/>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5" name="Sample image">
            <a:extLst>
              <a:ext uri="{FF2B5EF4-FFF2-40B4-BE49-F238E27FC236}">
                <a16:creationId xmlns:a16="http://schemas.microsoft.com/office/drawing/2014/main" id="{9782AF63-B760-6B4A-4799-6460A32CC744}"/>
              </a:ext>
            </a:extLst>
          </p:cNvPr>
          <p:cNvPicPr>
            <a:picLocks noChangeAspect="1"/>
          </p:cNvPicPr>
          <p:nvPr/>
        </p:nvPicPr>
        <p:blipFill>
          <a:blip r:embed="rId6"/>
          <a:srcRect t="17261" b="24667"/>
          <a:stretch/>
        </p:blipFill>
        <p:spPr bwMode="black">
          <a:xfrm>
            <a:off x="0" y="0"/>
            <a:ext cx="12192000" cy="6858000"/>
          </a:xfrm>
          <a:prstGeom prst="rect">
            <a:avLst/>
          </a:prstGeom>
        </p:spPr>
      </p:pic>
      <p:sp>
        <p:nvSpPr>
          <p:cNvPr id="9" name="Rectangle 8">
            <a:extLst>
              <a:ext uri="{FF2B5EF4-FFF2-40B4-BE49-F238E27FC236}">
                <a16:creationId xmlns:a16="http://schemas.microsoft.com/office/drawing/2014/main" id="{1FAB028D-2E81-4EF9-0BF1-A11B252F9C68}"/>
              </a:ext>
            </a:extLst>
          </p:cNvPr>
          <p:cNvSpPr/>
          <p:nvPr/>
        </p:nvSpPr>
        <p:spPr>
          <a:xfrm>
            <a:off x="0" y="-1"/>
            <a:ext cx="12192000" cy="6857999"/>
          </a:xfrm>
          <a:prstGeom prst="rect">
            <a:avLst/>
          </a:prstGeom>
          <a:solidFill>
            <a:srgbClr val="00002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grpSp>
        <p:nvGrpSpPr>
          <p:cNvPr id="10" name="Group 9">
            <a:extLst>
              <a:ext uri="{FF2B5EF4-FFF2-40B4-BE49-F238E27FC236}">
                <a16:creationId xmlns:a16="http://schemas.microsoft.com/office/drawing/2014/main" id="{A960F2EC-F4D3-3B62-DB80-D873247D4819}"/>
              </a:ext>
            </a:extLst>
          </p:cNvPr>
          <p:cNvGrpSpPr/>
          <p:nvPr/>
        </p:nvGrpSpPr>
        <p:grpSpPr>
          <a:xfrm>
            <a:off x="4791075" y="4995684"/>
            <a:ext cx="7400925" cy="1024968"/>
            <a:chOff x="4791075" y="5254332"/>
            <a:chExt cx="7400925" cy="1024968"/>
          </a:xfrm>
        </p:grpSpPr>
        <p:sp>
          <p:nvSpPr>
            <p:cNvPr id="7" name="Rectangle 6">
              <a:extLst>
                <a:ext uri="{FF2B5EF4-FFF2-40B4-BE49-F238E27FC236}">
                  <a16:creationId xmlns:a16="http://schemas.microsoft.com/office/drawing/2014/main" id="{2F5956FD-2615-268B-1328-8B67B932DD13}"/>
                </a:ext>
              </a:extLst>
            </p:cNvPr>
            <p:cNvSpPr/>
            <p:nvPr/>
          </p:nvSpPr>
          <p:spPr>
            <a:xfrm>
              <a:off x="4791075" y="5254332"/>
              <a:ext cx="7400925" cy="1024968"/>
            </a:xfrm>
            <a:prstGeom prst="rect">
              <a:avLst/>
            </a:prstGeom>
            <a:solidFill>
              <a:schemeClr val="bg2"/>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a:t>Practice-Session:</a:t>
              </a:r>
            </a:p>
            <a:p>
              <a:pPr algn="l"/>
              <a:r>
                <a:rPr lang="en-US" sz="2800" b="1" err="1"/>
                <a:t>GenAI</a:t>
              </a:r>
              <a:r>
                <a:rPr lang="en-US" sz="2800" b="1"/>
                <a:t>: The Excel Game-Changer </a:t>
              </a:r>
            </a:p>
          </p:txBody>
        </p:sp>
        <p:pic>
          <p:nvPicPr>
            <p:cNvPr id="8" name="Graphic 7" descr="Information with solid fill">
              <a:extLst>
                <a:ext uri="{FF2B5EF4-FFF2-40B4-BE49-F238E27FC236}">
                  <a16:creationId xmlns:a16="http://schemas.microsoft.com/office/drawing/2014/main" id="{EF1AD05B-3473-DB41-D819-F5C5F19618A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96886" y="5455013"/>
              <a:ext cx="685709" cy="684668"/>
            </a:xfrm>
            <a:prstGeom prst="rect">
              <a:avLst/>
            </a:prstGeom>
          </p:spPr>
        </p:pic>
      </p:grpSp>
    </p:spTree>
    <p:extLst>
      <p:ext uri="{BB962C8B-B14F-4D97-AF65-F5344CB8AC3E}">
        <p14:creationId xmlns:p14="http://schemas.microsoft.com/office/powerpoint/2010/main" val="3431910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68047-EC9D-2072-49F2-3A0E3EB1E8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E7447-C41C-1167-B9B2-277BE51077C5}"/>
              </a:ext>
            </a:extLst>
          </p:cNvPr>
          <p:cNvSpPr>
            <a:spLocks noGrp="1"/>
          </p:cNvSpPr>
          <p:nvPr>
            <p:ph type="title"/>
          </p:nvPr>
        </p:nvSpPr>
        <p:spPr/>
        <p:txBody>
          <a:bodyPr/>
          <a:lstStyle/>
          <a:p>
            <a:r>
              <a:rPr lang="en-US"/>
              <a:t>Explanation of Excel Formulas &amp; Concepts from Copilot</a:t>
            </a:r>
            <a:endParaRPr lang="en-US">
              <a:cs typeface="Arial"/>
            </a:endParaRPr>
          </a:p>
        </p:txBody>
      </p:sp>
      <p:sp>
        <p:nvSpPr>
          <p:cNvPr id="3" name="Footer Placeholder 2">
            <a:extLst>
              <a:ext uri="{FF2B5EF4-FFF2-40B4-BE49-F238E27FC236}">
                <a16:creationId xmlns:a16="http://schemas.microsoft.com/office/drawing/2014/main" id="{5BCCFC8C-F5C6-1950-FFA4-24CB387C3394}"/>
              </a:ext>
            </a:extLst>
          </p:cNvPr>
          <p:cNvSpPr>
            <a:spLocks noGrp="1"/>
          </p:cNvSpPr>
          <p:nvPr>
            <p:ph type="ftr" sz="quarter" idx="10"/>
          </p:nvPr>
        </p:nvSpPr>
        <p:spPr>
          <a:xfrm>
            <a:off x="410400" y="6310800"/>
            <a:ext cx="9864760" cy="547200"/>
          </a:xfrm>
        </p:spPr>
        <p:txBody>
          <a:bodyPr/>
          <a:lstStyle/>
          <a:p>
            <a:pPr>
              <a:lnSpc>
                <a:spcPct val="100000"/>
              </a:lnSpc>
            </a:pPr>
            <a:r>
              <a:rPr lang="en-US"/>
              <a:t>Restricted | © Siemens 2025 | GBS ENG | ENG </a:t>
            </a:r>
            <a:r>
              <a:rPr lang="en-US" err="1"/>
              <a:t>GenAI</a:t>
            </a:r>
            <a:r>
              <a:rPr lang="en-US"/>
              <a:t> Community</a:t>
            </a:r>
          </a:p>
        </p:txBody>
      </p:sp>
      <p:pic>
        <p:nvPicPr>
          <p:cNvPr id="22" name="Picture 2" descr="Thumbnail Image A funny and interesting image related to getting started with Excel">
            <a:extLst>
              <a:ext uri="{FF2B5EF4-FFF2-40B4-BE49-F238E27FC236}">
                <a16:creationId xmlns:a16="http://schemas.microsoft.com/office/drawing/2014/main" id="{DA958B26-C414-58C5-F72E-172A63A2B7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054" y="1384662"/>
            <a:ext cx="4706012" cy="432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787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03947-BE0F-3C02-DC47-09A313EB30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97FDF4-B335-6C36-C99C-C9B8E490687A}"/>
              </a:ext>
            </a:extLst>
          </p:cNvPr>
          <p:cNvSpPr>
            <a:spLocks noGrp="1"/>
          </p:cNvSpPr>
          <p:nvPr>
            <p:ph type="title"/>
          </p:nvPr>
        </p:nvSpPr>
        <p:spPr/>
        <p:txBody>
          <a:bodyPr/>
          <a:lstStyle/>
          <a:p>
            <a:r>
              <a:rPr lang="en-US"/>
              <a:t>Generate Formulas from Description</a:t>
            </a:r>
            <a:endParaRPr lang="en-US">
              <a:cs typeface="Arial"/>
            </a:endParaRPr>
          </a:p>
        </p:txBody>
      </p:sp>
      <p:sp>
        <p:nvSpPr>
          <p:cNvPr id="14" name="TextBox 13">
            <a:extLst>
              <a:ext uri="{FF2B5EF4-FFF2-40B4-BE49-F238E27FC236}">
                <a16:creationId xmlns:a16="http://schemas.microsoft.com/office/drawing/2014/main" id="{5D8B92F6-0D8D-A663-B086-1CB84868EB0E}"/>
              </a:ext>
            </a:extLst>
          </p:cNvPr>
          <p:cNvSpPr txBox="1"/>
          <p:nvPr/>
        </p:nvSpPr>
        <p:spPr>
          <a:xfrm>
            <a:off x="6096000" y="3719513"/>
            <a:ext cx="5691188" cy="19010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Include details like cell references to generate formulas that don’t require additional modification</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Provide additional context or background information whenever possible</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Regenerate the responses to test and compare options (Copilot may not provide the optimal solution)</a:t>
            </a:r>
          </a:p>
        </p:txBody>
      </p:sp>
      <p:pic>
        <p:nvPicPr>
          <p:cNvPr id="6" name="Picture 5">
            <a:extLst>
              <a:ext uri="{FF2B5EF4-FFF2-40B4-BE49-F238E27FC236}">
                <a16:creationId xmlns:a16="http://schemas.microsoft.com/office/drawing/2014/main" id="{23EBBDEC-7231-F6A8-B1ED-2612647066E1}"/>
              </a:ext>
            </a:extLst>
          </p:cNvPr>
          <p:cNvPicPr>
            <a:picLocks noChangeAspect="1"/>
          </p:cNvPicPr>
          <p:nvPr/>
        </p:nvPicPr>
        <p:blipFill>
          <a:blip r:embed="rId3"/>
          <a:srcRect l="17460" t="18687" r="18023" b="19101"/>
          <a:stretch/>
        </p:blipFill>
        <p:spPr>
          <a:xfrm>
            <a:off x="8274844" y="2216150"/>
            <a:ext cx="1333500" cy="1285875"/>
          </a:xfrm>
          <a:prstGeom prst="rect">
            <a:avLst/>
          </a:prstGeom>
        </p:spPr>
      </p:pic>
      <p:pic>
        <p:nvPicPr>
          <p:cNvPr id="8" name="Picture 3" descr="Thumbnail Image A funny and interesting image related to getting started with Excel">
            <a:extLst>
              <a:ext uri="{FF2B5EF4-FFF2-40B4-BE49-F238E27FC236}">
                <a16:creationId xmlns:a16="http://schemas.microsoft.com/office/drawing/2014/main" id="{E3F30517-1FCA-6B8A-560A-E59EC5006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18" y="1414463"/>
            <a:ext cx="4392611" cy="4392611"/>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2">
            <a:extLst>
              <a:ext uri="{FF2B5EF4-FFF2-40B4-BE49-F238E27FC236}">
                <a16:creationId xmlns:a16="http://schemas.microsoft.com/office/drawing/2014/main" id="{A3EEA33A-8C09-36F8-3362-CBB4FC0E4D77}"/>
              </a:ext>
            </a:extLst>
          </p:cNvPr>
          <p:cNvSpPr>
            <a:spLocks noGrp="1"/>
          </p:cNvSpPr>
          <p:nvPr>
            <p:ph type="ftr" sz="quarter" idx="10"/>
          </p:nvPr>
        </p:nvSpPr>
        <p:spPr>
          <a:xfrm>
            <a:off x="410400" y="6310800"/>
            <a:ext cx="9864760" cy="547200"/>
          </a:xfrm>
        </p:spPr>
        <p:txBody>
          <a:bodyPr/>
          <a:lstStyle/>
          <a:p>
            <a:pPr>
              <a:lnSpc>
                <a:spcPct val="100000"/>
              </a:lnSpc>
            </a:pPr>
            <a:r>
              <a:rPr lang="en-US"/>
              <a:t>Restricted | © Siemens 2025 | GBS ENG | ENG </a:t>
            </a:r>
            <a:r>
              <a:rPr lang="en-US" err="1"/>
              <a:t>GenAI</a:t>
            </a:r>
            <a:r>
              <a:rPr lang="en-US"/>
              <a:t> Community</a:t>
            </a:r>
          </a:p>
        </p:txBody>
      </p:sp>
    </p:spTree>
    <p:extLst>
      <p:ext uri="{BB962C8B-B14F-4D97-AF65-F5344CB8AC3E}">
        <p14:creationId xmlns:p14="http://schemas.microsoft.com/office/powerpoint/2010/main" val="2548013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DEB5E-55C2-B7A4-DED0-E8DBAD1AA1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0E1DF1-E795-960F-67A5-02163BDDB758}"/>
              </a:ext>
            </a:extLst>
          </p:cNvPr>
          <p:cNvSpPr>
            <a:spLocks noGrp="1"/>
          </p:cNvSpPr>
          <p:nvPr>
            <p:ph type="title"/>
          </p:nvPr>
        </p:nvSpPr>
        <p:spPr/>
        <p:txBody>
          <a:bodyPr/>
          <a:lstStyle/>
          <a:p>
            <a:r>
              <a:rPr lang="en-US"/>
              <a:t>Automate Tasks with VBA</a:t>
            </a:r>
            <a:endParaRPr lang="en-US">
              <a:cs typeface="Arial"/>
            </a:endParaRPr>
          </a:p>
        </p:txBody>
      </p:sp>
      <p:pic>
        <p:nvPicPr>
          <p:cNvPr id="11" name="Picture 10">
            <a:extLst>
              <a:ext uri="{FF2B5EF4-FFF2-40B4-BE49-F238E27FC236}">
                <a16:creationId xmlns:a16="http://schemas.microsoft.com/office/drawing/2014/main" id="{4FFF2D4B-FF40-422A-19A7-2318CD026016}"/>
              </a:ext>
            </a:extLst>
          </p:cNvPr>
          <p:cNvPicPr>
            <a:picLocks noChangeAspect="1"/>
          </p:cNvPicPr>
          <p:nvPr/>
        </p:nvPicPr>
        <p:blipFill>
          <a:blip r:embed="rId3"/>
          <a:srcRect l="17460" t="18687" r="18023" b="19101"/>
          <a:stretch/>
        </p:blipFill>
        <p:spPr>
          <a:xfrm>
            <a:off x="8274843" y="2143125"/>
            <a:ext cx="1333500" cy="1285875"/>
          </a:xfrm>
          <a:prstGeom prst="rect">
            <a:avLst/>
          </a:prstGeom>
        </p:spPr>
      </p:pic>
      <p:sp>
        <p:nvSpPr>
          <p:cNvPr id="14" name="TextBox 13">
            <a:extLst>
              <a:ext uri="{FF2B5EF4-FFF2-40B4-BE49-F238E27FC236}">
                <a16:creationId xmlns:a16="http://schemas.microsoft.com/office/drawing/2014/main" id="{628CC0EA-D3C7-2252-AA44-D21FF67FB12E}"/>
              </a:ext>
            </a:extLst>
          </p:cNvPr>
          <p:cNvSpPr txBox="1"/>
          <p:nvPr/>
        </p:nvSpPr>
        <p:spPr>
          <a:xfrm>
            <a:off x="6096000" y="3877232"/>
            <a:ext cx="5691187" cy="15779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Be as clear and specific as possible</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Provide details like tables, field names and file paths to generate code that doesn’t require additional modification</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Ask for step-by-step instructions or code explanations, especially if you aren’t familiar with Visual Basic</a:t>
            </a:r>
          </a:p>
        </p:txBody>
      </p:sp>
      <p:pic>
        <p:nvPicPr>
          <p:cNvPr id="5" name="Picture 3" descr="Thumbnail Image A funny and interesting image related to getting started with Excel">
            <a:extLst>
              <a:ext uri="{FF2B5EF4-FFF2-40B4-BE49-F238E27FC236}">
                <a16:creationId xmlns:a16="http://schemas.microsoft.com/office/drawing/2014/main" id="{D15F29EC-971D-89BC-29D6-76CBCD88F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49" y="1414463"/>
            <a:ext cx="4414420" cy="441442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2">
            <a:extLst>
              <a:ext uri="{FF2B5EF4-FFF2-40B4-BE49-F238E27FC236}">
                <a16:creationId xmlns:a16="http://schemas.microsoft.com/office/drawing/2014/main" id="{BA254FD8-1B47-5DC3-0C28-0A956C91E88A}"/>
              </a:ext>
            </a:extLst>
          </p:cNvPr>
          <p:cNvSpPr>
            <a:spLocks noGrp="1"/>
          </p:cNvSpPr>
          <p:nvPr>
            <p:ph type="ftr" sz="quarter" idx="10"/>
          </p:nvPr>
        </p:nvSpPr>
        <p:spPr>
          <a:xfrm>
            <a:off x="410400" y="6310800"/>
            <a:ext cx="9864760" cy="547200"/>
          </a:xfrm>
        </p:spPr>
        <p:txBody>
          <a:bodyPr/>
          <a:lstStyle/>
          <a:p>
            <a:pPr>
              <a:lnSpc>
                <a:spcPct val="100000"/>
              </a:lnSpc>
            </a:pPr>
            <a:r>
              <a:rPr lang="en-US"/>
              <a:t>Restricted | © Siemens 2025 | GBS ENG | ENG </a:t>
            </a:r>
            <a:r>
              <a:rPr lang="en-US" err="1"/>
              <a:t>GenAI</a:t>
            </a:r>
            <a:r>
              <a:rPr lang="en-US"/>
              <a:t> Community</a:t>
            </a:r>
          </a:p>
        </p:txBody>
      </p:sp>
    </p:spTree>
    <p:extLst>
      <p:ext uri="{BB962C8B-B14F-4D97-AF65-F5344CB8AC3E}">
        <p14:creationId xmlns:p14="http://schemas.microsoft.com/office/powerpoint/2010/main" val="1743518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03B55-15B8-B5A8-F47D-85C39806EA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7AB30E-F985-93BA-DCCD-5E5B24EC9431}"/>
              </a:ext>
            </a:extLst>
          </p:cNvPr>
          <p:cNvSpPr>
            <a:spLocks noGrp="1"/>
          </p:cNvSpPr>
          <p:nvPr>
            <p:ph type="title"/>
          </p:nvPr>
        </p:nvSpPr>
        <p:spPr/>
        <p:txBody>
          <a:bodyPr/>
          <a:lstStyle/>
          <a:p>
            <a:r>
              <a:rPr lang="en-US"/>
              <a:t>Troubleshoot Formula Errors</a:t>
            </a:r>
            <a:endParaRPr lang="en-US">
              <a:cs typeface="Arial"/>
            </a:endParaRPr>
          </a:p>
        </p:txBody>
      </p:sp>
      <p:sp>
        <p:nvSpPr>
          <p:cNvPr id="7" name="TextBox 6">
            <a:extLst>
              <a:ext uri="{FF2B5EF4-FFF2-40B4-BE49-F238E27FC236}">
                <a16:creationId xmlns:a16="http://schemas.microsoft.com/office/drawing/2014/main" id="{0FA62599-3913-6B73-FA50-B71165DFBC00}"/>
              </a:ext>
            </a:extLst>
          </p:cNvPr>
          <p:cNvSpPr txBox="1"/>
          <p:nvPr/>
        </p:nvSpPr>
        <p:spPr>
          <a:xfrm>
            <a:off x="5924135" y="1413772"/>
            <a:ext cx="5863053" cy="1077218"/>
          </a:xfrm>
          <a:prstGeom prst="rect">
            <a:avLst/>
          </a:prstGeom>
          <a:noFill/>
        </p:spPr>
        <p:txBody>
          <a:bodyPr wrap="square">
            <a:spAutoFit/>
          </a:bodyPr>
          <a:lstStyle/>
          <a:p>
            <a:r>
              <a:rPr lang="en-US" sz="1600" i="1">
                <a:solidFill>
                  <a:srgbClr val="FFFFFF"/>
                </a:solidFill>
                <a:latin typeface="Arial" panose="020B0604020202020204" pitchFamily="34" charset="0"/>
              </a:rPr>
              <a:t>Can you tell me how to fix it? </a:t>
            </a:r>
          </a:p>
          <a:p>
            <a:endParaRPr lang="en-US" sz="1600" i="1">
              <a:solidFill>
                <a:srgbClr val="FFFFFF"/>
              </a:solidFill>
              <a:latin typeface="Arial" panose="020B0604020202020204" pitchFamily="34" charset="0"/>
            </a:endParaRPr>
          </a:p>
          <a:p>
            <a:r>
              <a:rPr lang="en-US" sz="1600" i="1">
                <a:solidFill>
                  <a:srgbClr val="FFFFFF"/>
                </a:solidFill>
                <a:latin typeface="Arial" panose="020B0604020202020204" pitchFamily="34" charset="0"/>
              </a:rPr>
              <a:t>= LEN(TRIM(D2))- LEN(SUBSTITUTE(TRIM(D2),” ”,””)+1)</a:t>
            </a:r>
            <a:endParaRPr lang="en-US" sz="1600" i="1">
              <a:solidFill>
                <a:schemeClr val="tx1"/>
              </a:solidFill>
              <a:latin typeface="+mj-lt"/>
            </a:endParaRPr>
          </a:p>
          <a:p>
            <a:endParaRPr lang="en-US" sz="1600" i="1">
              <a:solidFill>
                <a:srgbClr val="FFFFFF"/>
              </a:solidFill>
              <a:latin typeface="Arial" panose="020B0604020202020204" pitchFamily="34" charset="0"/>
            </a:endParaRPr>
          </a:p>
        </p:txBody>
      </p:sp>
      <p:pic>
        <p:nvPicPr>
          <p:cNvPr id="11" name="Picture 10">
            <a:extLst>
              <a:ext uri="{FF2B5EF4-FFF2-40B4-BE49-F238E27FC236}">
                <a16:creationId xmlns:a16="http://schemas.microsoft.com/office/drawing/2014/main" id="{43688119-6541-A41C-A602-49614E9C3160}"/>
              </a:ext>
            </a:extLst>
          </p:cNvPr>
          <p:cNvPicPr>
            <a:picLocks noChangeAspect="1"/>
          </p:cNvPicPr>
          <p:nvPr/>
        </p:nvPicPr>
        <p:blipFill>
          <a:blip r:embed="rId3"/>
          <a:srcRect l="17460" t="18687" r="18023" b="19101"/>
          <a:stretch/>
        </p:blipFill>
        <p:spPr>
          <a:xfrm>
            <a:off x="8274845" y="2593495"/>
            <a:ext cx="1333500" cy="1285875"/>
          </a:xfrm>
          <a:prstGeom prst="rect">
            <a:avLst/>
          </a:prstGeom>
        </p:spPr>
      </p:pic>
      <p:sp>
        <p:nvSpPr>
          <p:cNvPr id="14" name="TextBox 13">
            <a:extLst>
              <a:ext uri="{FF2B5EF4-FFF2-40B4-BE49-F238E27FC236}">
                <a16:creationId xmlns:a16="http://schemas.microsoft.com/office/drawing/2014/main" id="{529C2301-3832-04F8-5C7C-05925C53FDC9}"/>
              </a:ext>
            </a:extLst>
          </p:cNvPr>
          <p:cNvSpPr txBox="1"/>
          <p:nvPr/>
        </p:nvSpPr>
        <p:spPr>
          <a:xfrm>
            <a:off x="6096001" y="3910480"/>
            <a:ext cx="5691188" cy="19010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Include the full formula in the prompt, along with any additional context</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Provide specific details like cell references and error types</a:t>
            </a:r>
          </a:p>
          <a:p>
            <a:pPr marL="285750" indent="-285750" algn="l">
              <a:lnSpc>
                <a:spcPct val="150000"/>
              </a:lnSpc>
              <a:buFont typeface="Wingdings" panose="05000000000000000000" pitchFamily="2" charset="2"/>
              <a:buChar char="ü"/>
            </a:pPr>
            <a:r>
              <a:rPr lang="en-US" sz="1400">
                <a:solidFill>
                  <a:schemeClr val="tx1"/>
                </a:solidFill>
                <a:latin typeface="ADLaM Display" panose="02010000000000000000" pitchFamily="2" charset="0"/>
                <a:ea typeface="ADLaM Display" panose="02010000000000000000" pitchFamily="2" charset="0"/>
                <a:cs typeface="ADLaM Display" panose="02010000000000000000" pitchFamily="2" charset="0"/>
              </a:rPr>
              <a:t>Regenerate the responses to test and compare options (Copilot may not immediately identify the error or provide the optimal solution)</a:t>
            </a:r>
          </a:p>
        </p:txBody>
      </p:sp>
      <p:pic>
        <p:nvPicPr>
          <p:cNvPr id="6" name="Picture 5">
            <a:extLst>
              <a:ext uri="{FF2B5EF4-FFF2-40B4-BE49-F238E27FC236}">
                <a16:creationId xmlns:a16="http://schemas.microsoft.com/office/drawing/2014/main" id="{748F53E3-8226-0D77-E5BE-D60A0EA3FAC9}"/>
              </a:ext>
            </a:extLst>
          </p:cNvPr>
          <p:cNvPicPr>
            <a:picLocks noChangeAspect="1"/>
          </p:cNvPicPr>
          <p:nvPr/>
        </p:nvPicPr>
        <p:blipFill>
          <a:blip r:embed="rId4"/>
          <a:stretch>
            <a:fillRect/>
          </a:stretch>
        </p:blipFill>
        <p:spPr>
          <a:xfrm>
            <a:off x="705393" y="1414463"/>
            <a:ext cx="4383775" cy="4392612"/>
          </a:xfrm>
          <a:prstGeom prst="rect">
            <a:avLst/>
          </a:prstGeom>
        </p:spPr>
      </p:pic>
      <p:sp>
        <p:nvSpPr>
          <p:cNvPr id="8" name="Footer Placeholder 2">
            <a:extLst>
              <a:ext uri="{FF2B5EF4-FFF2-40B4-BE49-F238E27FC236}">
                <a16:creationId xmlns:a16="http://schemas.microsoft.com/office/drawing/2014/main" id="{1E83EE20-42CB-75DB-8B45-3C7E7BCEDBBB}"/>
              </a:ext>
            </a:extLst>
          </p:cNvPr>
          <p:cNvSpPr>
            <a:spLocks noGrp="1"/>
          </p:cNvSpPr>
          <p:nvPr>
            <p:ph type="ftr" sz="quarter" idx="10"/>
          </p:nvPr>
        </p:nvSpPr>
        <p:spPr>
          <a:xfrm>
            <a:off x="410400" y="6310800"/>
            <a:ext cx="9864760" cy="547200"/>
          </a:xfrm>
        </p:spPr>
        <p:txBody>
          <a:bodyPr/>
          <a:lstStyle/>
          <a:p>
            <a:pPr>
              <a:lnSpc>
                <a:spcPct val="100000"/>
              </a:lnSpc>
            </a:pPr>
            <a:r>
              <a:rPr lang="en-US"/>
              <a:t>Restricted | © Siemens 2025 | GBS ENG | ENG </a:t>
            </a:r>
            <a:r>
              <a:rPr lang="en-US" err="1"/>
              <a:t>GenAI</a:t>
            </a:r>
            <a:r>
              <a:rPr lang="en-US"/>
              <a:t> Community</a:t>
            </a:r>
          </a:p>
        </p:txBody>
      </p:sp>
    </p:spTree>
    <p:extLst>
      <p:ext uri="{BB962C8B-B14F-4D97-AF65-F5344CB8AC3E}">
        <p14:creationId xmlns:p14="http://schemas.microsoft.com/office/powerpoint/2010/main" val="1607623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EF5D1F4-9C8B-99EE-7ABB-7E4DF20E20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4" name="think-cell data - do not delete" hidden="1">
                        <a:extLst>
                          <a:ext uri="{FF2B5EF4-FFF2-40B4-BE49-F238E27FC236}">
                            <a16:creationId xmlns:a16="http://schemas.microsoft.com/office/drawing/2014/main" id="{EEF5D1F4-9C8B-99EE-7ABB-7E4DF20E20D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Footer Placeholder" descr="Footer with copyright, author and department information, and date">
            <a:extLst>
              <a:ext uri="{FF2B5EF4-FFF2-40B4-BE49-F238E27FC236}">
                <a16:creationId xmlns:a16="http://schemas.microsoft.com/office/drawing/2014/main" id="{8FDA17C2-CC0D-4A70-A1C4-4DAA44F64772}"/>
              </a:ext>
            </a:extLst>
          </p:cNvPr>
          <p:cNvSpPr>
            <a:spLocks noGrp="1"/>
          </p:cNvSpPr>
          <p:nvPr>
            <p:ph type="ftr" sz="quarter" idx="12"/>
          </p:nvPr>
        </p:nvSpPr>
        <p:spPr>
          <a:xfrm>
            <a:off x="411163" y="6310800"/>
            <a:ext cx="9288000" cy="547200"/>
          </a:xfrm>
        </p:spPr>
        <p:txBody>
          <a:bodyPr/>
          <a:lstStyle/>
          <a:p>
            <a:r>
              <a:rPr lang="en-US"/>
              <a:t>Restricted | © Siemens 2025 | GBS ENG | ENG GenAI Community</a:t>
            </a:r>
          </a:p>
        </p:txBody>
      </p:sp>
      <p:sp>
        <p:nvSpPr>
          <p:cNvPr id="16" name="Title" descr="Headline of the presentation">
            <a:extLst>
              <a:ext uri="{FF2B5EF4-FFF2-40B4-BE49-F238E27FC236}">
                <a16:creationId xmlns:a16="http://schemas.microsoft.com/office/drawing/2014/main" id="{DA865AB3-8AE0-4AB0-94C2-2E517EC147DE}"/>
              </a:ext>
            </a:extLst>
          </p:cNvPr>
          <p:cNvSpPr>
            <a:spLocks noGrp="1"/>
          </p:cNvSpPr>
          <p:nvPr>
            <p:ph type="title"/>
          </p:nvPr>
        </p:nvSpPr>
        <p:spPr>
          <a:xfrm>
            <a:off x="4257134" y="2610437"/>
            <a:ext cx="3461657" cy="1477328"/>
          </a:xfrm>
        </p:spPr>
        <p:txBody>
          <a:bodyPr vert="horz"/>
          <a:lstStyle/>
          <a:p>
            <a:pPr algn="ctr"/>
            <a:r>
              <a:rPr lang="en-US" sz="9600" b="1" noProof="0">
                <a:solidFill>
                  <a:srgbClr val="00C1B6"/>
                </a:solidFill>
              </a:rPr>
              <a:t>Q&amp;A</a:t>
            </a:r>
            <a:endParaRPr lang="en-US" sz="9600" noProof="0"/>
          </a:p>
        </p:txBody>
      </p:sp>
    </p:spTree>
    <p:extLst>
      <p:ext uri="{BB962C8B-B14F-4D97-AF65-F5344CB8AC3E}">
        <p14:creationId xmlns:p14="http://schemas.microsoft.com/office/powerpoint/2010/main" val="166409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C36FFE53-E269-4836-853C-6F3A73C44DFC}"/>
              </a:ext>
            </a:extLst>
          </p:cNvPr>
          <p:cNvGraphicFramePr>
            <a:graphicFrameLocks noChangeAspect="1"/>
          </p:cNvGraphicFramePr>
          <p:nvPr>
            <p:custDataLst>
              <p:tags r:id="rId1"/>
            </p:custDataLst>
            <p:extLst>
              <p:ext uri="{D42A27DB-BD31-4B8C-83A1-F6EECF244321}">
                <p14:modId xmlns:p14="http://schemas.microsoft.com/office/powerpoint/2010/main" val="166463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4" name="think-cell data - do not delete" hidden="1">
                        <a:extLst>
                          <a:ext uri="{FF2B5EF4-FFF2-40B4-BE49-F238E27FC236}">
                            <a16:creationId xmlns:a16="http://schemas.microsoft.com/office/drawing/2014/main" id="{C36FFE53-E269-4836-853C-6F3A73C44DF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ABD3C4D-B946-18A9-0066-87966C4A6CB5}"/>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1026" name="Picture 2" descr="Best Wishes and Greetings: 40+ You are Amazing pictures and memes">
            <a:extLst>
              <a:ext uri="{FF2B5EF4-FFF2-40B4-BE49-F238E27FC236}">
                <a16:creationId xmlns:a16="http://schemas.microsoft.com/office/drawing/2014/main" id="{180896FF-CECB-47C0-21C1-34B8AD4F81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800" y="767080"/>
            <a:ext cx="4893120" cy="48931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E0C28C7-4BC0-89D3-EA6E-D2455B1B27B0}"/>
              </a:ext>
            </a:extLst>
          </p:cNvPr>
          <p:cNvSpPr txBox="1"/>
          <p:nvPr/>
        </p:nvSpPr>
        <p:spPr>
          <a:xfrm>
            <a:off x="5811521" y="1059204"/>
            <a:ext cx="5699760" cy="4308872"/>
          </a:xfrm>
          <a:prstGeom prst="rect">
            <a:avLst/>
          </a:prstGeom>
          <a:noFill/>
        </p:spPr>
        <p:txBody>
          <a:bodyPr wrap="square" lIns="0" tIns="0" rIns="0" bIns="0" rtlCol="0">
            <a:spAutoFit/>
          </a:bodyPr>
          <a:lstStyle/>
          <a:p>
            <a:pPr algn="l"/>
            <a:r>
              <a:rPr lang="en-US" sz="2800">
                <a:solidFill>
                  <a:schemeClr val="tx1"/>
                </a:solidFill>
              </a:rPr>
              <a:t>Do you want to show your fellow Engineering colleagues around the world what cool things you are doing with Generative AI? </a:t>
            </a:r>
          </a:p>
          <a:p>
            <a:pPr algn="l"/>
            <a:endParaRPr lang="en-US" sz="2800">
              <a:solidFill>
                <a:schemeClr val="tx1"/>
              </a:solidFill>
            </a:endParaRPr>
          </a:p>
          <a:p>
            <a:pPr algn="l"/>
            <a:r>
              <a:rPr lang="en-US" sz="2800">
                <a:solidFill>
                  <a:schemeClr val="accent2"/>
                </a:solidFill>
              </a:rPr>
              <a:t>Of course you want to! </a:t>
            </a:r>
          </a:p>
          <a:p>
            <a:pPr algn="l"/>
            <a:endParaRPr lang="en-US" sz="2800">
              <a:solidFill>
                <a:schemeClr val="tx1"/>
              </a:solidFill>
            </a:endParaRPr>
          </a:p>
          <a:p>
            <a:pPr algn="l"/>
            <a:r>
              <a:rPr lang="en-US" sz="2800">
                <a:solidFill>
                  <a:schemeClr val="tx1"/>
                </a:solidFill>
              </a:rPr>
              <a:t>Be presenter in one of our next sessions and pass the GenAI spark to our team!  </a:t>
            </a:r>
          </a:p>
        </p:txBody>
      </p:sp>
    </p:spTree>
    <p:extLst>
      <p:ext uri="{BB962C8B-B14F-4D97-AF65-F5344CB8AC3E}">
        <p14:creationId xmlns:p14="http://schemas.microsoft.com/office/powerpoint/2010/main" val="226063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20AF90A1-E8AA-FD05-C6A6-49D75C62385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9" name="think-cell data - do not delete" hidden="1">
                        <a:extLst>
                          <a:ext uri="{FF2B5EF4-FFF2-40B4-BE49-F238E27FC236}">
                            <a16:creationId xmlns:a16="http://schemas.microsoft.com/office/drawing/2014/main" id="{20AF90A1-E8AA-FD05-C6A6-49D75C62385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BE82981B-5C2F-F4B9-5F99-2DC75319CA45}"/>
              </a:ext>
            </a:extLst>
          </p:cNvPr>
          <p:cNvSpPr txBox="1"/>
          <p:nvPr/>
        </p:nvSpPr>
        <p:spPr>
          <a:xfrm>
            <a:off x="7325449" y="665244"/>
            <a:ext cx="4138612" cy="923330"/>
          </a:xfrm>
          <a:prstGeom prst="rect">
            <a:avLst/>
          </a:prstGeom>
          <a:noFill/>
        </p:spPr>
        <p:txBody>
          <a:bodyPr wrap="square" lIns="0" tIns="0" rIns="0" bIns="0" rtlCol="0">
            <a:spAutoFit/>
          </a:bodyPr>
          <a:lstStyle/>
          <a:p>
            <a:pPr algn="l" rtl="0"/>
            <a:r>
              <a:rPr lang="en-US" sz="2400" b="1">
                <a:solidFill>
                  <a:schemeClr val="tx1"/>
                </a:solidFill>
              </a:rPr>
              <a:t>ENG </a:t>
            </a:r>
            <a:r>
              <a:rPr lang="en-US" sz="2400" b="1" err="1">
                <a:solidFill>
                  <a:schemeClr val="tx1"/>
                </a:solidFill>
              </a:rPr>
              <a:t>GenAI</a:t>
            </a:r>
            <a:r>
              <a:rPr lang="en-US" sz="2400" b="1">
                <a:solidFill>
                  <a:schemeClr val="tx1"/>
                </a:solidFill>
              </a:rPr>
              <a:t> Community</a:t>
            </a:r>
          </a:p>
          <a:p>
            <a:pPr algn="l" rtl="0"/>
            <a:r>
              <a:rPr lang="en-US" sz="2000">
                <a:solidFill>
                  <a:schemeClr val="tx1"/>
                </a:solidFill>
              </a:rPr>
              <a:t>Session 4: February 28</a:t>
            </a:r>
            <a:r>
              <a:rPr lang="en-US" sz="2000" baseline="30000">
                <a:solidFill>
                  <a:schemeClr val="tx1"/>
                </a:solidFill>
              </a:rPr>
              <a:t>th</a:t>
            </a:r>
            <a:r>
              <a:rPr lang="en-US" sz="2000">
                <a:solidFill>
                  <a:schemeClr val="tx1"/>
                </a:solidFill>
              </a:rPr>
              <a:t>, 2025</a:t>
            </a:r>
          </a:p>
          <a:p>
            <a:pPr algn="ctr" rtl="0"/>
            <a:endParaRPr lang="en-US" sz="1600" b="1">
              <a:solidFill>
                <a:schemeClr val="tx1"/>
              </a:solidFill>
            </a:endParaRPr>
          </a:p>
        </p:txBody>
      </p:sp>
      <p:pic>
        <p:nvPicPr>
          <p:cNvPr id="6" name="Sample image">
            <a:extLst>
              <a:ext uri="{FF2B5EF4-FFF2-40B4-BE49-F238E27FC236}">
                <a16:creationId xmlns:a16="http://schemas.microsoft.com/office/drawing/2014/main" id="{72C808FC-C776-4654-93F3-67A8893B1B12}"/>
              </a:ext>
            </a:extLst>
          </p:cNvPr>
          <p:cNvPicPr>
            <a:picLocks noGrp="1" noChangeAspect="1"/>
          </p:cNvPicPr>
          <p:nvPr>
            <p:ph type="pic" sz="quarter" idx="4294967295"/>
          </p:nvPr>
        </p:nvPicPr>
        <p:blipFill>
          <a:blip r:embed="rId6"/>
          <a:srcRect/>
          <a:stretch/>
        </p:blipFill>
        <p:spPr>
          <a:xfrm>
            <a:off x="1" y="0"/>
            <a:ext cx="6853646" cy="6858000"/>
          </a:xfrm>
        </p:spPr>
      </p:pic>
      <p:grpSp>
        <p:nvGrpSpPr>
          <p:cNvPr id="2" name="Group 1">
            <a:extLst>
              <a:ext uri="{FF2B5EF4-FFF2-40B4-BE49-F238E27FC236}">
                <a16:creationId xmlns:a16="http://schemas.microsoft.com/office/drawing/2014/main" id="{D039C4DF-FF4D-9FBB-5F69-87BAB30F0CAF}"/>
              </a:ext>
            </a:extLst>
          </p:cNvPr>
          <p:cNvGrpSpPr/>
          <p:nvPr/>
        </p:nvGrpSpPr>
        <p:grpSpPr>
          <a:xfrm>
            <a:off x="7325449" y="1684563"/>
            <a:ext cx="4404996" cy="2034947"/>
            <a:chOff x="5281819" y="8894513"/>
            <a:chExt cx="4404996" cy="1508252"/>
          </a:xfrm>
        </p:grpSpPr>
        <p:sp>
          <p:nvSpPr>
            <p:cNvPr id="5" name="Rectangle 4">
              <a:extLst>
                <a:ext uri="{FF2B5EF4-FFF2-40B4-BE49-F238E27FC236}">
                  <a16:creationId xmlns:a16="http://schemas.microsoft.com/office/drawing/2014/main" id="{D0875C3B-9E44-79E6-4413-BEBB23AE3C3C}"/>
                </a:ext>
              </a:extLst>
            </p:cNvPr>
            <p:cNvSpPr/>
            <p:nvPr/>
          </p:nvSpPr>
          <p:spPr>
            <a:xfrm>
              <a:off x="5281819" y="8894513"/>
              <a:ext cx="4404996" cy="1508252"/>
            </a:xfrm>
            <a:prstGeom prst="rect">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a:t>Practice-Session Translations:</a:t>
              </a:r>
            </a:p>
            <a:p>
              <a:pPr marL="285750" indent="-285750" algn="l">
                <a:buFont typeface="Arial" panose="020B0604020202020204" pitchFamily="34" charset="0"/>
                <a:buChar char="•"/>
              </a:pPr>
              <a:r>
                <a:rPr lang="en-US" sz="1400">
                  <a:ea typeface="+mj-lt"/>
                  <a:cs typeface="+mj-lt"/>
                </a:rPr>
                <a:t>Cracking the Code of Language and Computational Linguistics</a:t>
              </a:r>
            </a:p>
            <a:p>
              <a:pPr marL="285750" indent="-285750" algn="l">
                <a:buFont typeface="Arial" panose="020B0604020202020204" pitchFamily="34" charset="0"/>
                <a:buChar char="•"/>
              </a:pPr>
              <a:r>
                <a:rPr lang="en-US" sz="1400">
                  <a:ea typeface="+mj-lt"/>
                  <a:cs typeface="+mj-lt"/>
                </a:rPr>
                <a:t>Supercharge Your Translations with Siemens' AI Tools</a:t>
              </a:r>
            </a:p>
            <a:p>
              <a:pPr marL="285750" indent="-285750" algn="l">
                <a:buFont typeface="Arial" panose="020B0604020202020204" pitchFamily="34" charset="0"/>
                <a:buChar char="•"/>
              </a:pPr>
              <a:r>
                <a:rPr lang="en-US" sz="1400">
                  <a:ea typeface="+mj-lt"/>
                  <a:cs typeface="+mj-lt"/>
                </a:rPr>
                <a:t>Will AI Revolutionize Translators' Roles?</a:t>
              </a:r>
            </a:p>
            <a:p>
              <a:pPr marL="285750" indent="-285750" algn="l">
                <a:spcAft>
                  <a:spcPts val="600"/>
                </a:spcAft>
                <a:buFont typeface="Arial" panose="020B0604020202020204" pitchFamily="34" charset="0"/>
                <a:buChar char="•"/>
              </a:pPr>
              <a:r>
                <a:rPr lang="en-US" sz="1400">
                  <a:ea typeface="+mj-lt"/>
                  <a:cs typeface="+mj-lt"/>
                </a:rPr>
                <a:t>Effortlessly Translate Documents and Emails</a:t>
              </a:r>
            </a:p>
            <a:p>
              <a:pPr marL="285750" indent="-285750" algn="l">
                <a:spcAft>
                  <a:spcPts val="600"/>
                </a:spcAft>
                <a:buFont typeface="Arial" panose="020B0604020202020204" pitchFamily="34" charset="0"/>
                <a:buChar char="•"/>
              </a:pPr>
              <a:r>
                <a:rPr lang="en-US" sz="1400">
                  <a:ea typeface="+mj-lt"/>
                  <a:cs typeface="+mj-lt"/>
                </a:rPr>
                <a:t>Decode Cultural References Like a Pro</a:t>
              </a:r>
            </a:p>
            <a:p>
              <a:pPr marL="285750" indent="-285750" algn="l">
                <a:buFont typeface="Arial" panose="020B0604020202020204" pitchFamily="34" charset="0"/>
                <a:buChar char="•"/>
              </a:pPr>
              <a:endParaRPr lang="en-US" sz="1400" b="1"/>
            </a:p>
            <a:p>
              <a:pPr marL="342900" indent="-342900" algn="l">
                <a:buFont typeface="Arial" panose="020B0604020202020204" pitchFamily="34" charset="0"/>
                <a:buChar char="•"/>
              </a:pPr>
              <a:endParaRPr lang="en-US" sz="2000" b="1"/>
            </a:p>
          </p:txBody>
        </p:sp>
        <p:pic>
          <p:nvPicPr>
            <p:cNvPr id="11" name="Graphic 10" descr="Information with solid fill">
              <a:extLst>
                <a:ext uri="{FF2B5EF4-FFF2-40B4-BE49-F238E27FC236}">
                  <a16:creationId xmlns:a16="http://schemas.microsoft.com/office/drawing/2014/main" id="{AAB71EA2-AFEB-6AC9-72EC-8726960BDC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87536" y="8980399"/>
              <a:ext cx="607787" cy="460823"/>
            </a:xfrm>
            <a:prstGeom prst="rect">
              <a:avLst/>
            </a:prstGeom>
          </p:spPr>
        </p:pic>
      </p:grpSp>
      <p:grpSp>
        <p:nvGrpSpPr>
          <p:cNvPr id="13" name="Group 12">
            <a:extLst>
              <a:ext uri="{FF2B5EF4-FFF2-40B4-BE49-F238E27FC236}">
                <a16:creationId xmlns:a16="http://schemas.microsoft.com/office/drawing/2014/main" id="{0CA2726B-B817-2C2D-C940-3C8E52EFF54A}"/>
              </a:ext>
            </a:extLst>
          </p:cNvPr>
          <p:cNvGrpSpPr/>
          <p:nvPr/>
        </p:nvGrpSpPr>
        <p:grpSpPr>
          <a:xfrm>
            <a:off x="7325449" y="4103594"/>
            <a:ext cx="4404996" cy="1703481"/>
            <a:chOff x="4791077" y="5265004"/>
            <a:chExt cx="4404995" cy="1795189"/>
          </a:xfrm>
        </p:grpSpPr>
        <p:sp>
          <p:nvSpPr>
            <p:cNvPr id="15" name="Rectangle 14">
              <a:extLst>
                <a:ext uri="{FF2B5EF4-FFF2-40B4-BE49-F238E27FC236}">
                  <a16:creationId xmlns:a16="http://schemas.microsoft.com/office/drawing/2014/main" id="{94F2136D-E1DB-1479-F629-CA51561A6915}"/>
                </a:ext>
              </a:extLst>
            </p:cNvPr>
            <p:cNvSpPr/>
            <p:nvPr/>
          </p:nvSpPr>
          <p:spPr>
            <a:xfrm>
              <a:off x="4791077" y="5265004"/>
              <a:ext cx="4404995" cy="1795189"/>
            </a:xfrm>
            <a:prstGeom prst="rect">
              <a:avLst/>
            </a:prstGeom>
            <a:solidFill>
              <a:srgbClr val="000028"/>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spcAft>
                  <a:spcPts val="450"/>
                </a:spcAft>
              </a:pPr>
              <a:r>
                <a:rPr lang="en-US"/>
                <a:t>Practice-Session Excel:</a:t>
              </a:r>
            </a:p>
            <a:p>
              <a:pPr marL="285750" indent="-285750" algn="l">
                <a:spcAft>
                  <a:spcPts val="450"/>
                </a:spcAft>
                <a:buFont typeface="Arial" panose="020B0604020202020204" pitchFamily="34" charset="0"/>
                <a:buChar char="•"/>
              </a:pPr>
              <a:r>
                <a:rPr lang="en-US" sz="1400">
                  <a:ea typeface="+mj-lt"/>
                  <a:cs typeface="+mj-lt"/>
                </a:rPr>
                <a:t>Excel Formulas &amp; Concepts from Copilot</a:t>
              </a:r>
            </a:p>
            <a:p>
              <a:pPr marL="285750" indent="-285750" algn="l">
                <a:spcAft>
                  <a:spcPts val="450"/>
                </a:spcAft>
                <a:buFont typeface="Arial" panose="020B0604020202020204" pitchFamily="34" charset="0"/>
                <a:buChar char="•"/>
              </a:pPr>
              <a:r>
                <a:rPr lang="en-US" sz="1400">
                  <a:ea typeface="+mj-lt"/>
                  <a:cs typeface="+mj-lt"/>
                </a:rPr>
                <a:t>Generate Formulas through description. Automate Tasks with VBA</a:t>
              </a:r>
            </a:p>
            <a:p>
              <a:pPr marL="285750" indent="-285750" algn="l">
                <a:spcAft>
                  <a:spcPts val="450"/>
                </a:spcAft>
                <a:buFont typeface="Arial" panose="020B0604020202020204" pitchFamily="34" charset="0"/>
                <a:buChar char="•"/>
              </a:pPr>
              <a:r>
                <a:rPr lang="en-US" sz="1400">
                  <a:ea typeface="+mj-lt"/>
                  <a:cs typeface="+mj-lt"/>
                </a:rPr>
                <a:t>Troubleshoot Formula Errors</a:t>
              </a:r>
            </a:p>
            <a:p>
              <a:pPr marL="342900" indent="-342900" algn="l">
                <a:buFont typeface="Arial" panose="020B0604020202020204" pitchFamily="34" charset="0"/>
                <a:buChar char="•"/>
              </a:pPr>
              <a:endParaRPr lang="en-US" sz="1400"/>
            </a:p>
            <a:p>
              <a:pPr algn="l"/>
              <a:endParaRPr lang="en-US" sz="2000" b="1"/>
            </a:p>
            <a:p>
              <a:pPr algn="l"/>
              <a:endParaRPr lang="en-US" sz="2000" b="1"/>
            </a:p>
          </p:txBody>
        </p:sp>
        <p:pic>
          <p:nvPicPr>
            <p:cNvPr id="17" name="Graphic 16" descr="Robot Hand with solid fill">
              <a:extLst>
                <a:ext uri="{FF2B5EF4-FFF2-40B4-BE49-F238E27FC236}">
                  <a16:creationId xmlns:a16="http://schemas.microsoft.com/office/drawing/2014/main" id="{4F41D09E-A96A-28E6-0392-7A0A0B438C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6858" y="5369877"/>
              <a:ext cx="487658" cy="500440"/>
            </a:xfrm>
            <a:prstGeom prst="rect">
              <a:avLst/>
            </a:prstGeom>
          </p:spPr>
        </p:pic>
      </p:grpSp>
      <p:sp>
        <p:nvSpPr>
          <p:cNvPr id="3" name="Footer Placeholder 2">
            <a:extLst>
              <a:ext uri="{FF2B5EF4-FFF2-40B4-BE49-F238E27FC236}">
                <a16:creationId xmlns:a16="http://schemas.microsoft.com/office/drawing/2014/main" id="{25EB59AC-B9FB-97CB-E39C-00AD471F9515}"/>
              </a:ext>
            </a:extLst>
          </p:cNvPr>
          <p:cNvSpPr>
            <a:spLocks noGrp="1"/>
          </p:cNvSpPr>
          <p:nvPr>
            <p:ph type="ftr" sz="quarter" idx="10"/>
          </p:nvPr>
        </p:nvSpPr>
        <p:spPr/>
        <p:txBody>
          <a:bodyPr/>
          <a:lstStyle/>
          <a:p>
            <a:pPr>
              <a:lnSpc>
                <a:spcPct val="100000"/>
              </a:lnSpc>
            </a:pPr>
            <a:r>
              <a:rPr lang="en-US"/>
              <a:t>Restricted | © Siemens 2025 | GBS ENG | ENG </a:t>
            </a:r>
            <a:r>
              <a:rPr lang="en-US" err="1"/>
              <a:t>GenAI</a:t>
            </a:r>
            <a:r>
              <a:rPr lang="en-US"/>
              <a:t> Community</a:t>
            </a:r>
          </a:p>
        </p:txBody>
      </p:sp>
      <p:sp>
        <p:nvSpPr>
          <p:cNvPr id="4" name="Oval 3">
            <a:extLst>
              <a:ext uri="{FF2B5EF4-FFF2-40B4-BE49-F238E27FC236}">
                <a16:creationId xmlns:a16="http://schemas.microsoft.com/office/drawing/2014/main" id="{3F29951F-D4F2-29FB-EBE7-1EA565E115E4}"/>
              </a:ext>
            </a:extLst>
          </p:cNvPr>
          <p:cNvSpPr/>
          <p:nvPr/>
        </p:nvSpPr>
        <p:spPr>
          <a:xfrm>
            <a:off x="4552545" y="4416360"/>
            <a:ext cx="2617297" cy="2609728"/>
          </a:xfrm>
          <a:prstGeom prst="ellipse">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ctr"/>
            <a:r>
              <a:rPr lang="en-US" sz="1600" b="1">
                <a:latin typeface="+mj-lt"/>
              </a:rPr>
              <a:t>Presented by: </a:t>
            </a:r>
            <a:endParaRPr lang="en-US" sz="1200" b="1"/>
          </a:p>
          <a:p>
            <a:pPr algn="ctr"/>
            <a:r>
              <a:rPr lang="en-US" sz="1700" b="1">
                <a:ln w="3175">
                  <a:solidFill>
                    <a:schemeClr val="bg1"/>
                  </a:solidFill>
                </a:ln>
              </a:rPr>
              <a:t>Velina Ilieva</a:t>
            </a:r>
          </a:p>
          <a:p>
            <a:pPr algn="ctr"/>
            <a:endParaRPr lang="en-US" sz="1700" b="1">
              <a:ln w="3175">
                <a:solidFill>
                  <a:schemeClr val="bg1"/>
                </a:solidFill>
              </a:ln>
            </a:endParaRPr>
          </a:p>
          <a:p>
            <a:pPr algn="ctr"/>
            <a:endParaRPr lang="en-US" sz="1700" b="1">
              <a:ln w="3175">
                <a:solidFill>
                  <a:schemeClr val="bg1"/>
                </a:solidFill>
              </a:ln>
            </a:endParaRPr>
          </a:p>
          <a:p>
            <a:pPr algn="ctr"/>
            <a:r>
              <a:rPr lang="en-US" sz="1700" b="1">
                <a:ln w="3175">
                  <a:solidFill>
                    <a:schemeClr val="bg1"/>
                  </a:solidFill>
                </a:ln>
              </a:rPr>
              <a:t>Karthekeyan M </a:t>
            </a:r>
          </a:p>
        </p:txBody>
      </p:sp>
      <p:pic>
        <p:nvPicPr>
          <p:cNvPr id="1026" name="Picture 2">
            <a:extLst>
              <a:ext uri="{FF2B5EF4-FFF2-40B4-BE49-F238E27FC236}">
                <a16:creationId xmlns:a16="http://schemas.microsoft.com/office/drawing/2014/main" id="{F2FC6D73-39F7-3382-4293-D2E1D058F4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81304" y="5371644"/>
            <a:ext cx="559779" cy="55977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D747871-3278-D7EA-76F5-D68F1EFDD2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1304" y="6191351"/>
            <a:ext cx="559779" cy="55977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239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2048C3A-904C-87FE-8057-E14D8F512D1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6" name="think-cell data - do not delete" hidden="1">
                        <a:extLst>
                          <a:ext uri="{FF2B5EF4-FFF2-40B4-BE49-F238E27FC236}">
                            <a16:creationId xmlns:a16="http://schemas.microsoft.com/office/drawing/2014/main" id="{B2048C3A-904C-87FE-8057-E14D8F512D1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5C182B02-4C17-D0C4-2870-92003648C7D3}"/>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5" name="Sample image">
            <a:extLst>
              <a:ext uri="{FF2B5EF4-FFF2-40B4-BE49-F238E27FC236}">
                <a16:creationId xmlns:a16="http://schemas.microsoft.com/office/drawing/2014/main" id="{9CB91EA4-C748-2278-36BD-BB8C89F94159}"/>
              </a:ext>
            </a:extLst>
          </p:cNvPr>
          <p:cNvPicPr>
            <a:picLocks noChangeAspect="1"/>
          </p:cNvPicPr>
          <p:nvPr/>
        </p:nvPicPr>
        <p:blipFill>
          <a:blip r:embed="rId6"/>
          <a:srcRect t="17261" b="24667"/>
          <a:stretch/>
        </p:blipFill>
        <p:spPr bwMode="black">
          <a:xfrm>
            <a:off x="0" y="0"/>
            <a:ext cx="12192000" cy="6858000"/>
          </a:xfrm>
          <a:prstGeom prst="rect">
            <a:avLst/>
          </a:prstGeom>
        </p:spPr>
      </p:pic>
      <p:sp>
        <p:nvSpPr>
          <p:cNvPr id="9" name="Rectangle 8">
            <a:extLst>
              <a:ext uri="{FF2B5EF4-FFF2-40B4-BE49-F238E27FC236}">
                <a16:creationId xmlns:a16="http://schemas.microsoft.com/office/drawing/2014/main" id="{B3E33A73-7DC9-3073-4BBA-BB82256748D9}"/>
              </a:ext>
            </a:extLst>
          </p:cNvPr>
          <p:cNvSpPr/>
          <p:nvPr/>
        </p:nvSpPr>
        <p:spPr>
          <a:xfrm>
            <a:off x="0" y="-1"/>
            <a:ext cx="12192000" cy="6857999"/>
          </a:xfrm>
          <a:prstGeom prst="rect">
            <a:avLst/>
          </a:prstGeom>
          <a:solidFill>
            <a:srgbClr val="000028">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7" name="Rectangle 6">
            <a:extLst>
              <a:ext uri="{FF2B5EF4-FFF2-40B4-BE49-F238E27FC236}">
                <a16:creationId xmlns:a16="http://schemas.microsoft.com/office/drawing/2014/main" id="{376A347C-81C3-D01E-AC5D-786E4D3013A4}"/>
              </a:ext>
            </a:extLst>
          </p:cNvPr>
          <p:cNvSpPr/>
          <p:nvPr/>
        </p:nvSpPr>
        <p:spPr>
          <a:xfrm>
            <a:off x="4791075" y="4693920"/>
            <a:ext cx="7400925" cy="1326732"/>
          </a:xfrm>
          <a:prstGeom prst="rect">
            <a:avLst/>
          </a:prstGeom>
          <a:solidFill>
            <a:schemeClr val="bg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r>
              <a:rPr lang="en-US"/>
              <a:t>Practice Session:</a:t>
            </a:r>
          </a:p>
          <a:p>
            <a:pPr algn="l"/>
            <a:r>
              <a:rPr lang="en-US" sz="2800" b="1"/>
              <a:t>Translations – speak any language with Generative AI  </a:t>
            </a:r>
          </a:p>
        </p:txBody>
      </p:sp>
    </p:spTree>
    <p:extLst>
      <p:ext uri="{BB962C8B-B14F-4D97-AF65-F5344CB8AC3E}">
        <p14:creationId xmlns:p14="http://schemas.microsoft.com/office/powerpoint/2010/main" val="3291710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75A5121-E463-CBB3-E3D1-3E90B43D02BD}"/>
              </a:ext>
            </a:extLst>
          </p:cNvPr>
          <p:cNvGraphicFramePr>
            <a:graphicFrameLocks noChangeAspect="1"/>
          </p:cNvGraphicFramePr>
          <p:nvPr>
            <p:custDataLst>
              <p:tags r:id="rId1"/>
            </p:custDataLst>
            <p:extLst>
              <p:ext uri="{D42A27DB-BD31-4B8C-83A1-F6EECF244321}">
                <p14:modId xmlns:p14="http://schemas.microsoft.com/office/powerpoint/2010/main" val="561737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5" name="think-cell data - do not delete" hidden="1">
                        <a:extLst>
                          <a:ext uri="{FF2B5EF4-FFF2-40B4-BE49-F238E27FC236}">
                            <a16:creationId xmlns:a16="http://schemas.microsoft.com/office/drawing/2014/main" id="{575A5121-E463-CBB3-E3D1-3E90B43D02B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C75D9F1-67D9-FF79-5376-26F8B445FDF1}"/>
              </a:ext>
            </a:extLst>
          </p:cNvPr>
          <p:cNvSpPr>
            <a:spLocks noGrp="1"/>
          </p:cNvSpPr>
          <p:nvPr>
            <p:ph type="title"/>
          </p:nvPr>
        </p:nvSpPr>
        <p:spPr/>
        <p:txBody>
          <a:bodyPr vert="horz"/>
          <a:lstStyle/>
          <a:p>
            <a:r>
              <a:rPr lang="en-US">
                <a:cs typeface="Arial"/>
              </a:rPr>
              <a:t>Key terms</a:t>
            </a:r>
            <a:endParaRPr lang="en-US"/>
          </a:p>
        </p:txBody>
      </p:sp>
      <p:sp>
        <p:nvSpPr>
          <p:cNvPr id="3" name="Footer Placeholder 2">
            <a:extLst>
              <a:ext uri="{FF2B5EF4-FFF2-40B4-BE49-F238E27FC236}">
                <a16:creationId xmlns:a16="http://schemas.microsoft.com/office/drawing/2014/main" id="{381F8E8E-1E8E-8FD3-2E32-3C55FF9A575D}"/>
              </a:ext>
            </a:extLst>
          </p:cNvPr>
          <p:cNvSpPr>
            <a:spLocks noGrp="1"/>
          </p:cNvSpPr>
          <p:nvPr>
            <p:ph type="ftr" sz="quarter" idx="10"/>
          </p:nvPr>
        </p:nvSpPr>
        <p:spPr/>
        <p:txBody>
          <a:bodyPr/>
          <a:lstStyle/>
          <a:p>
            <a:pPr>
              <a:lnSpc>
                <a:spcPct val="100000"/>
              </a:lnSpc>
            </a:pPr>
            <a:r>
              <a:rPr lang="en-US"/>
              <a:t>Restricted | © Siemens 2025 | GBS ENG | ENG GenAI Community</a:t>
            </a:r>
          </a:p>
        </p:txBody>
      </p:sp>
      <p:sp>
        <p:nvSpPr>
          <p:cNvPr id="18" name="Rectangle: Rounded Corners 17">
            <a:extLst>
              <a:ext uri="{FF2B5EF4-FFF2-40B4-BE49-F238E27FC236}">
                <a16:creationId xmlns:a16="http://schemas.microsoft.com/office/drawing/2014/main" id="{E4A17752-9866-314F-8CDE-C906D63468E3}"/>
              </a:ext>
            </a:extLst>
          </p:cNvPr>
          <p:cNvSpPr/>
          <p:nvPr/>
        </p:nvSpPr>
        <p:spPr>
          <a:xfrm>
            <a:off x="555585" y="2084407"/>
            <a:ext cx="2679538" cy="1184474"/>
          </a:xfrm>
          <a:prstGeom prst="roundRect">
            <a:avLst/>
          </a:prstGeom>
          <a:solidFill>
            <a:schemeClr val="accent2"/>
          </a:solidFill>
          <a:ln w="57150">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b="1">
                <a:cs typeface="Arial"/>
              </a:rPr>
              <a:t>Language</a:t>
            </a:r>
          </a:p>
        </p:txBody>
      </p:sp>
      <p:sp>
        <p:nvSpPr>
          <p:cNvPr id="19" name="Rectangle: Rounded Corners 18">
            <a:extLst>
              <a:ext uri="{FF2B5EF4-FFF2-40B4-BE49-F238E27FC236}">
                <a16:creationId xmlns:a16="http://schemas.microsoft.com/office/drawing/2014/main" id="{5342D2A5-4299-263E-E297-81FE0A043B7C}"/>
              </a:ext>
            </a:extLst>
          </p:cNvPr>
          <p:cNvSpPr/>
          <p:nvPr/>
        </p:nvSpPr>
        <p:spPr>
          <a:xfrm>
            <a:off x="4664598" y="2084407"/>
            <a:ext cx="2679538" cy="1184474"/>
          </a:xfrm>
          <a:prstGeom prst="roundRect">
            <a:avLst/>
          </a:prstGeom>
          <a:solidFill>
            <a:schemeClr val="accent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b="1">
                <a:cs typeface="Arial"/>
              </a:rPr>
              <a:t>Linguistics</a:t>
            </a:r>
          </a:p>
        </p:txBody>
      </p:sp>
      <p:sp>
        <p:nvSpPr>
          <p:cNvPr id="20" name="Rectangle: Rounded Corners 19">
            <a:extLst>
              <a:ext uri="{FF2B5EF4-FFF2-40B4-BE49-F238E27FC236}">
                <a16:creationId xmlns:a16="http://schemas.microsoft.com/office/drawing/2014/main" id="{E1F2A4CD-FF27-8EE1-3718-4E9E90E5DDE3}"/>
              </a:ext>
            </a:extLst>
          </p:cNvPr>
          <p:cNvSpPr/>
          <p:nvPr/>
        </p:nvSpPr>
        <p:spPr>
          <a:xfrm>
            <a:off x="8773612" y="2084408"/>
            <a:ext cx="2679538" cy="1184474"/>
          </a:xfrm>
          <a:prstGeom prst="roundRect">
            <a:avLst/>
          </a:prstGeom>
          <a:solidFill>
            <a:schemeClr val="accent3"/>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b="1">
                <a:cs typeface="Arial"/>
              </a:rPr>
              <a:t>Computational</a:t>
            </a:r>
          </a:p>
          <a:p>
            <a:pPr algn="ctr"/>
            <a:r>
              <a:rPr lang="en-US" b="1">
                <a:cs typeface="Arial"/>
              </a:rPr>
              <a:t>linguistics</a:t>
            </a:r>
          </a:p>
        </p:txBody>
      </p:sp>
      <p:sp>
        <p:nvSpPr>
          <p:cNvPr id="22" name="Arrow: Right 21">
            <a:extLst>
              <a:ext uri="{FF2B5EF4-FFF2-40B4-BE49-F238E27FC236}">
                <a16:creationId xmlns:a16="http://schemas.microsoft.com/office/drawing/2014/main" id="{28C4EFE9-9F18-40E9-A5A3-D9662A65F9AF}"/>
              </a:ext>
            </a:extLst>
          </p:cNvPr>
          <p:cNvSpPr/>
          <p:nvPr/>
        </p:nvSpPr>
        <p:spPr>
          <a:xfrm>
            <a:off x="3510091" y="2440358"/>
            <a:ext cx="978407" cy="4846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23" name="Arrow: Right 22">
            <a:extLst>
              <a:ext uri="{FF2B5EF4-FFF2-40B4-BE49-F238E27FC236}">
                <a16:creationId xmlns:a16="http://schemas.microsoft.com/office/drawing/2014/main" id="{655A4880-430C-B875-BEAA-D0FC57DF2CF4}"/>
              </a:ext>
            </a:extLst>
          </p:cNvPr>
          <p:cNvSpPr/>
          <p:nvPr/>
        </p:nvSpPr>
        <p:spPr>
          <a:xfrm>
            <a:off x="7590166" y="2440357"/>
            <a:ext cx="978407" cy="484631"/>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7" name="TextBox 6">
            <a:extLst>
              <a:ext uri="{FF2B5EF4-FFF2-40B4-BE49-F238E27FC236}">
                <a16:creationId xmlns:a16="http://schemas.microsoft.com/office/drawing/2014/main" id="{D25C830F-F46F-993D-0081-9ABF7B9F58E9}"/>
              </a:ext>
            </a:extLst>
          </p:cNvPr>
          <p:cNvSpPr txBox="1"/>
          <p:nvPr/>
        </p:nvSpPr>
        <p:spPr>
          <a:xfrm>
            <a:off x="307569" y="3563571"/>
            <a:ext cx="316903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Sans-Serif"/>
              <a:buChar char="•"/>
            </a:pPr>
            <a:r>
              <a:rPr lang="en-US" sz="1600">
                <a:solidFill>
                  <a:schemeClr val="tx1"/>
                </a:solidFill>
                <a:latin typeface="Calibri"/>
                <a:ea typeface="Calibri"/>
                <a:cs typeface="Calibri"/>
              </a:rPr>
              <a:t>Combination of symbols, sounds and gestures according to specific rules.</a:t>
            </a:r>
          </a:p>
          <a:p>
            <a:pPr marL="285750" indent="-285750">
              <a:buFont typeface="Arial,Sans-Serif"/>
              <a:buChar char="•"/>
            </a:pPr>
            <a:r>
              <a:rPr lang="en-US" sz="1600">
                <a:solidFill>
                  <a:schemeClr val="tx1"/>
                </a:solidFill>
                <a:latin typeface="Calibri"/>
                <a:ea typeface="Calibri"/>
                <a:cs typeface="Calibri"/>
              </a:rPr>
              <a:t>Expression of thoughts verbally and in written form.</a:t>
            </a:r>
            <a:endParaRPr lang="en-US"/>
          </a:p>
        </p:txBody>
      </p:sp>
      <p:sp>
        <p:nvSpPr>
          <p:cNvPr id="8" name="TextBox 7">
            <a:extLst>
              <a:ext uri="{FF2B5EF4-FFF2-40B4-BE49-F238E27FC236}">
                <a16:creationId xmlns:a16="http://schemas.microsoft.com/office/drawing/2014/main" id="{044F923B-D81A-5E8C-3B73-A34E60BD2613}"/>
              </a:ext>
            </a:extLst>
          </p:cNvPr>
          <p:cNvSpPr txBox="1"/>
          <p:nvPr/>
        </p:nvSpPr>
        <p:spPr>
          <a:xfrm>
            <a:off x="4484100" y="3563570"/>
            <a:ext cx="3169035"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Sans-Serif"/>
              <a:buChar char="•"/>
            </a:pPr>
            <a:r>
              <a:rPr lang="en-US" sz="1600">
                <a:solidFill>
                  <a:schemeClr val="tx1"/>
                </a:solidFill>
                <a:latin typeface="Calibri"/>
                <a:ea typeface="Calibri"/>
                <a:cs typeface="Calibri"/>
              </a:rPr>
              <a:t>Scientific study of language and its structure.</a:t>
            </a:r>
          </a:p>
          <a:p>
            <a:pPr marL="285750" indent="-285750" algn="l">
              <a:buFont typeface="Arial,Sans-Serif"/>
              <a:buChar char="•"/>
            </a:pPr>
            <a:r>
              <a:rPr lang="en-US" sz="1600">
                <a:solidFill>
                  <a:schemeClr val="tx1"/>
                </a:solidFill>
                <a:latin typeface="Calibri"/>
                <a:ea typeface="Calibri"/>
                <a:cs typeface="Calibri"/>
              </a:rPr>
              <a:t>Language form, language meaning, language in context</a:t>
            </a:r>
          </a:p>
        </p:txBody>
      </p:sp>
      <p:sp>
        <p:nvSpPr>
          <p:cNvPr id="9" name="TextBox 8">
            <a:extLst>
              <a:ext uri="{FF2B5EF4-FFF2-40B4-BE49-F238E27FC236}">
                <a16:creationId xmlns:a16="http://schemas.microsoft.com/office/drawing/2014/main" id="{0CF3E34A-5942-BD8E-7090-2D84C0673C52}"/>
              </a:ext>
            </a:extLst>
          </p:cNvPr>
          <p:cNvSpPr txBox="1"/>
          <p:nvPr/>
        </p:nvSpPr>
        <p:spPr>
          <a:xfrm>
            <a:off x="8525593" y="3563569"/>
            <a:ext cx="3169035" cy="196977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Sans-Serif"/>
              <a:buChar char="•"/>
            </a:pPr>
            <a:r>
              <a:rPr lang="en-US" sz="1600">
                <a:solidFill>
                  <a:schemeClr val="tx1"/>
                </a:solidFill>
              </a:rPr>
              <a:t>Interdisciplinary field that combines linguistics and computer science</a:t>
            </a:r>
            <a:endParaRPr lang="en-US" sz="1600">
              <a:solidFill>
                <a:schemeClr val="tx1"/>
              </a:solidFill>
              <a:latin typeface="Calibri"/>
              <a:ea typeface="Calibri"/>
              <a:cs typeface="Calibri"/>
            </a:endParaRPr>
          </a:p>
          <a:p>
            <a:pPr marL="285750" indent="-285750" algn="l">
              <a:buFont typeface="Arial,Sans-Serif"/>
              <a:buChar char="•"/>
            </a:pPr>
            <a:r>
              <a:rPr lang="en-US" sz="1600">
                <a:solidFill>
                  <a:schemeClr val="tx1"/>
                </a:solidFill>
              </a:rPr>
              <a:t>Automating Language-Related Tasks</a:t>
            </a:r>
          </a:p>
          <a:p>
            <a:pPr marL="285750" indent="-285750" algn="l">
              <a:buFont typeface="Arial,Sans-Serif"/>
              <a:buChar char="•"/>
            </a:pPr>
            <a:r>
              <a:rPr lang="en-US" sz="1600">
                <a:solidFill>
                  <a:schemeClr val="tx1"/>
                </a:solidFill>
              </a:rPr>
              <a:t>Enhancing Language Understanding</a:t>
            </a:r>
          </a:p>
          <a:p>
            <a:pPr marL="285750" indent="-285750" algn="l">
              <a:buFont typeface="Arial,Sans-Serif"/>
              <a:buChar char="•"/>
            </a:pPr>
            <a:r>
              <a:rPr lang="en-US" sz="1600">
                <a:solidFill>
                  <a:schemeClr val="tx1"/>
                </a:solidFill>
              </a:rPr>
              <a:t>Facilitating Language Learning</a:t>
            </a:r>
          </a:p>
        </p:txBody>
      </p:sp>
    </p:spTree>
    <p:extLst>
      <p:ext uri="{BB962C8B-B14F-4D97-AF65-F5344CB8AC3E}">
        <p14:creationId xmlns:p14="http://schemas.microsoft.com/office/powerpoint/2010/main" val="1599629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D6F7-20EF-1F30-1C96-80864F767A7E}"/>
              </a:ext>
            </a:extLst>
          </p:cNvPr>
          <p:cNvSpPr>
            <a:spLocks noGrp="1"/>
          </p:cNvSpPr>
          <p:nvPr>
            <p:ph type="title"/>
          </p:nvPr>
        </p:nvSpPr>
        <p:spPr/>
        <p:txBody>
          <a:bodyPr/>
          <a:lstStyle/>
          <a:p>
            <a:r>
              <a:rPr lang="en-US">
                <a:cs typeface="Arial"/>
              </a:rPr>
              <a:t>Computational linguistics and AI</a:t>
            </a:r>
            <a:endParaRPr lang="en-US"/>
          </a:p>
        </p:txBody>
      </p:sp>
      <p:sp>
        <p:nvSpPr>
          <p:cNvPr id="3" name="Footer Placeholder 2">
            <a:extLst>
              <a:ext uri="{FF2B5EF4-FFF2-40B4-BE49-F238E27FC236}">
                <a16:creationId xmlns:a16="http://schemas.microsoft.com/office/drawing/2014/main" id="{2B0DACFE-E1EE-3C28-F546-387E67D26D20}"/>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4" name="Picture 3" descr="A blue and black logo&#10;&#10;AI-generated content may be incorrect.">
            <a:extLst>
              <a:ext uri="{FF2B5EF4-FFF2-40B4-BE49-F238E27FC236}">
                <a16:creationId xmlns:a16="http://schemas.microsoft.com/office/drawing/2014/main" id="{45F3F9F7-C0A0-6E83-DB58-9614421C8AD9}"/>
              </a:ext>
            </a:extLst>
          </p:cNvPr>
          <p:cNvPicPr>
            <a:picLocks noChangeAspect="1"/>
          </p:cNvPicPr>
          <p:nvPr/>
        </p:nvPicPr>
        <p:blipFill>
          <a:blip r:embed="rId3"/>
          <a:stretch>
            <a:fillRect/>
          </a:stretch>
        </p:blipFill>
        <p:spPr>
          <a:xfrm>
            <a:off x="1093677" y="1678206"/>
            <a:ext cx="2371666" cy="1641157"/>
          </a:xfrm>
          <a:prstGeom prst="rect">
            <a:avLst/>
          </a:prstGeom>
        </p:spPr>
      </p:pic>
      <p:sp>
        <p:nvSpPr>
          <p:cNvPr id="5" name="Plus Sign 4">
            <a:extLst>
              <a:ext uri="{FF2B5EF4-FFF2-40B4-BE49-F238E27FC236}">
                <a16:creationId xmlns:a16="http://schemas.microsoft.com/office/drawing/2014/main" id="{D4DA6791-A352-699B-8FDC-56E5CC42F252}"/>
              </a:ext>
            </a:extLst>
          </p:cNvPr>
          <p:cNvSpPr/>
          <p:nvPr/>
        </p:nvSpPr>
        <p:spPr>
          <a:xfrm>
            <a:off x="4031779" y="2044005"/>
            <a:ext cx="929451" cy="909561"/>
          </a:xfrm>
          <a:prstGeom prst="mathPlus">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6" name="TextBox 5">
            <a:extLst>
              <a:ext uri="{FF2B5EF4-FFF2-40B4-BE49-F238E27FC236}">
                <a16:creationId xmlns:a16="http://schemas.microsoft.com/office/drawing/2014/main" id="{4D46652D-490B-F9E7-FFDD-B0D3D87B2018}"/>
              </a:ext>
            </a:extLst>
          </p:cNvPr>
          <p:cNvSpPr txBox="1"/>
          <p:nvPr/>
        </p:nvSpPr>
        <p:spPr>
          <a:xfrm>
            <a:off x="4808798" y="1764030"/>
            <a:ext cx="4676515" cy="1469511"/>
          </a:xfrm>
          <a:prstGeom prst="rect">
            <a:avLst/>
          </a:prstGeom>
          <a:noFill/>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a:r>
              <a:rPr lang="en-US" sz="4800" b="1">
                <a:solidFill>
                  <a:schemeClr val="accent2"/>
                </a:solidFill>
              </a:rPr>
              <a:t>Computational </a:t>
            </a:r>
          </a:p>
          <a:p>
            <a:pPr algn="ctr"/>
            <a:r>
              <a:rPr lang="en-US" sz="4800" b="1">
                <a:solidFill>
                  <a:schemeClr val="accent2"/>
                </a:solidFill>
              </a:rPr>
              <a:t>linguistics</a:t>
            </a:r>
          </a:p>
        </p:txBody>
      </p:sp>
      <p:sp>
        <p:nvSpPr>
          <p:cNvPr id="8" name="Rectangle: Rounded Corners 7">
            <a:extLst>
              <a:ext uri="{FF2B5EF4-FFF2-40B4-BE49-F238E27FC236}">
                <a16:creationId xmlns:a16="http://schemas.microsoft.com/office/drawing/2014/main" id="{41FDA087-975D-F629-0829-1AB02AE5E1B2}"/>
              </a:ext>
            </a:extLst>
          </p:cNvPr>
          <p:cNvSpPr/>
          <p:nvPr/>
        </p:nvSpPr>
        <p:spPr>
          <a:xfrm>
            <a:off x="994914" y="3906328"/>
            <a:ext cx="2366512" cy="127383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a:t>Natural Language Processing (NLP)</a:t>
            </a:r>
            <a:endParaRPr lang="en-US">
              <a:cs typeface="Arial"/>
            </a:endParaRPr>
          </a:p>
        </p:txBody>
      </p:sp>
      <p:sp>
        <p:nvSpPr>
          <p:cNvPr id="9" name="Rectangle: Rounded Corners 8">
            <a:extLst>
              <a:ext uri="{FF2B5EF4-FFF2-40B4-BE49-F238E27FC236}">
                <a16:creationId xmlns:a16="http://schemas.microsoft.com/office/drawing/2014/main" id="{82641FE1-5A1F-C53E-2075-30566848406F}"/>
              </a:ext>
            </a:extLst>
          </p:cNvPr>
          <p:cNvSpPr/>
          <p:nvPr/>
        </p:nvSpPr>
        <p:spPr>
          <a:xfrm>
            <a:off x="3582837" y="3906327"/>
            <a:ext cx="2366512" cy="127383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a:ea typeface="+mn-lt"/>
                <a:cs typeface="+mn-lt"/>
              </a:rPr>
              <a:t>Machine Learning</a:t>
            </a:r>
            <a:endParaRPr lang="en-US"/>
          </a:p>
        </p:txBody>
      </p:sp>
      <p:sp>
        <p:nvSpPr>
          <p:cNvPr id="10" name="Rectangle: Rounded Corners 9">
            <a:extLst>
              <a:ext uri="{FF2B5EF4-FFF2-40B4-BE49-F238E27FC236}">
                <a16:creationId xmlns:a16="http://schemas.microsoft.com/office/drawing/2014/main" id="{96EC86CA-E21B-2273-0BEB-5C73A25C7BC6}"/>
              </a:ext>
            </a:extLst>
          </p:cNvPr>
          <p:cNvSpPr/>
          <p:nvPr/>
        </p:nvSpPr>
        <p:spPr>
          <a:xfrm>
            <a:off x="6142007" y="3906326"/>
            <a:ext cx="2366512" cy="127383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a:ea typeface="+mn-lt"/>
                <a:cs typeface="+mn-lt"/>
              </a:rPr>
              <a:t>Information Retrieval</a:t>
            </a:r>
            <a:endParaRPr lang="en-US"/>
          </a:p>
        </p:txBody>
      </p:sp>
      <p:sp>
        <p:nvSpPr>
          <p:cNvPr id="11" name="Rectangle: Rounded Corners 10">
            <a:extLst>
              <a:ext uri="{FF2B5EF4-FFF2-40B4-BE49-F238E27FC236}">
                <a16:creationId xmlns:a16="http://schemas.microsoft.com/office/drawing/2014/main" id="{92059389-840F-5A03-9C73-CE621329CD14}"/>
              </a:ext>
            </a:extLst>
          </p:cNvPr>
          <p:cNvSpPr/>
          <p:nvPr/>
        </p:nvSpPr>
        <p:spPr>
          <a:xfrm>
            <a:off x="8729931" y="3906325"/>
            <a:ext cx="2366512" cy="127383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a:ea typeface="+mn-lt"/>
                <a:cs typeface="+mn-lt"/>
              </a:rPr>
              <a:t>Text Analytics</a:t>
            </a:r>
            <a:endParaRPr lang="en-US"/>
          </a:p>
        </p:txBody>
      </p:sp>
      <p:sp>
        <p:nvSpPr>
          <p:cNvPr id="12" name="Equals 11">
            <a:extLst>
              <a:ext uri="{FF2B5EF4-FFF2-40B4-BE49-F238E27FC236}">
                <a16:creationId xmlns:a16="http://schemas.microsoft.com/office/drawing/2014/main" id="{21DA5FCE-5CFF-B33B-015D-0EA12E411066}"/>
              </a:ext>
            </a:extLst>
          </p:cNvPr>
          <p:cNvSpPr/>
          <p:nvPr/>
        </p:nvSpPr>
        <p:spPr>
          <a:xfrm>
            <a:off x="9692316" y="2041585"/>
            <a:ext cx="914400" cy="914400"/>
          </a:xfrm>
          <a:prstGeom prst="mathEqual">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solidFill>
                <a:schemeClr val="tx1"/>
              </a:solidFill>
            </a:endParaRPr>
          </a:p>
        </p:txBody>
      </p:sp>
    </p:spTree>
    <p:extLst>
      <p:ext uri="{BB962C8B-B14F-4D97-AF65-F5344CB8AC3E}">
        <p14:creationId xmlns:p14="http://schemas.microsoft.com/office/powerpoint/2010/main" val="36742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07514-DBEF-8CE3-650F-36A9EEC55EAC}"/>
              </a:ext>
            </a:extLst>
          </p:cNvPr>
          <p:cNvSpPr>
            <a:spLocks noGrp="1"/>
          </p:cNvSpPr>
          <p:nvPr>
            <p:ph type="title"/>
          </p:nvPr>
        </p:nvSpPr>
        <p:spPr/>
        <p:txBody>
          <a:bodyPr/>
          <a:lstStyle/>
          <a:p>
            <a:r>
              <a:rPr lang="en-US">
                <a:cs typeface="Arial"/>
              </a:rPr>
              <a:t>AI and translations</a:t>
            </a:r>
            <a:endParaRPr lang="en-US"/>
          </a:p>
        </p:txBody>
      </p:sp>
      <p:sp>
        <p:nvSpPr>
          <p:cNvPr id="3" name="Footer Placeholder 2">
            <a:extLst>
              <a:ext uri="{FF2B5EF4-FFF2-40B4-BE49-F238E27FC236}">
                <a16:creationId xmlns:a16="http://schemas.microsoft.com/office/drawing/2014/main" id="{5CE3DB1A-08EC-1FDA-3EFD-40BDB965791D}"/>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4" name="Picture 3" descr="Copilot Logo">
            <a:extLst>
              <a:ext uri="{FF2B5EF4-FFF2-40B4-BE49-F238E27FC236}">
                <a16:creationId xmlns:a16="http://schemas.microsoft.com/office/drawing/2014/main" id="{F3417FAC-D129-A62F-F0AA-BFBC12AAAC39}"/>
              </a:ext>
            </a:extLst>
          </p:cNvPr>
          <p:cNvPicPr>
            <a:picLocks noChangeAspect="1"/>
          </p:cNvPicPr>
          <p:nvPr/>
        </p:nvPicPr>
        <p:blipFill>
          <a:blip r:embed="rId3"/>
          <a:stretch>
            <a:fillRect/>
          </a:stretch>
        </p:blipFill>
        <p:spPr>
          <a:xfrm>
            <a:off x="7340551" y="1048919"/>
            <a:ext cx="2110596" cy="1110358"/>
          </a:xfrm>
          <a:prstGeom prst="rect">
            <a:avLst/>
          </a:prstGeom>
        </p:spPr>
      </p:pic>
      <p:sp>
        <p:nvSpPr>
          <p:cNvPr id="5" name="TextBox 4">
            <a:extLst>
              <a:ext uri="{FF2B5EF4-FFF2-40B4-BE49-F238E27FC236}">
                <a16:creationId xmlns:a16="http://schemas.microsoft.com/office/drawing/2014/main" id="{164329A0-7AA7-7599-4FAE-C26195C3E716}"/>
              </a:ext>
            </a:extLst>
          </p:cNvPr>
          <p:cNvSpPr txBox="1"/>
          <p:nvPr/>
        </p:nvSpPr>
        <p:spPr>
          <a:xfrm>
            <a:off x="438045" y="2581662"/>
            <a:ext cx="5545717"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lgn="l">
              <a:buFont typeface="Arial"/>
              <a:buChar char="•"/>
            </a:pPr>
            <a:r>
              <a:rPr lang="en-US" b="1">
                <a:solidFill>
                  <a:schemeClr val="accent2"/>
                </a:solidFill>
              </a:rPr>
              <a:t>Siemens GPT </a:t>
            </a:r>
            <a:r>
              <a:rPr lang="en-US">
                <a:solidFill>
                  <a:schemeClr val="tx1"/>
                </a:solidFill>
              </a:rPr>
              <a:t>- https://siemens.sharepoint.com/sites/siemensgpt</a:t>
            </a:r>
            <a:endParaRPr lang="en-US" err="1">
              <a:solidFill>
                <a:schemeClr val="tx1"/>
              </a:solidFill>
            </a:endParaRPr>
          </a:p>
          <a:p>
            <a:pPr marL="285750" indent="-285750" algn="l">
              <a:buFont typeface="Arial"/>
              <a:buChar char="•"/>
            </a:pPr>
            <a:endParaRPr lang="en-US">
              <a:solidFill>
                <a:schemeClr val="tx1"/>
              </a:solidFill>
            </a:endParaRPr>
          </a:p>
          <a:p>
            <a:pPr marL="285750" indent="-285750" algn="l">
              <a:buFont typeface="Arial"/>
              <a:buChar char="•"/>
            </a:pPr>
            <a:r>
              <a:rPr lang="en-US" b="1">
                <a:solidFill>
                  <a:schemeClr val="accent2"/>
                </a:solidFill>
              </a:rPr>
              <a:t> Siemens Translation Service</a:t>
            </a:r>
            <a:r>
              <a:rPr lang="en-US">
                <a:solidFill>
                  <a:schemeClr val="tx1"/>
                </a:solidFill>
              </a:rPr>
              <a:t> - https://translation.siemens.cloud/translation</a:t>
            </a:r>
          </a:p>
        </p:txBody>
      </p:sp>
      <p:pic>
        <p:nvPicPr>
          <p:cNvPr id="7" name="Picture 6" descr="A blue square with black and white dots on it&#10;&#10;AI-generated content may be incorrect.">
            <a:extLst>
              <a:ext uri="{FF2B5EF4-FFF2-40B4-BE49-F238E27FC236}">
                <a16:creationId xmlns:a16="http://schemas.microsoft.com/office/drawing/2014/main" id="{C0947E2A-6889-CC23-21EF-98454798331E}"/>
              </a:ext>
            </a:extLst>
          </p:cNvPr>
          <p:cNvPicPr>
            <a:picLocks noChangeAspect="1"/>
          </p:cNvPicPr>
          <p:nvPr/>
        </p:nvPicPr>
        <p:blipFill>
          <a:blip r:embed="rId4"/>
          <a:stretch>
            <a:fillRect/>
          </a:stretch>
        </p:blipFill>
        <p:spPr>
          <a:xfrm>
            <a:off x="7824788" y="2713636"/>
            <a:ext cx="1114425" cy="1114425"/>
          </a:xfrm>
          <a:prstGeom prst="rect">
            <a:avLst/>
          </a:prstGeom>
        </p:spPr>
      </p:pic>
      <p:sp>
        <p:nvSpPr>
          <p:cNvPr id="8" name="TextBox 7">
            <a:extLst>
              <a:ext uri="{FF2B5EF4-FFF2-40B4-BE49-F238E27FC236}">
                <a16:creationId xmlns:a16="http://schemas.microsoft.com/office/drawing/2014/main" id="{46363304-9DF4-8173-3801-DC3092E100D3}"/>
              </a:ext>
            </a:extLst>
          </p:cNvPr>
          <p:cNvSpPr txBox="1"/>
          <p:nvPr/>
        </p:nvSpPr>
        <p:spPr>
          <a:xfrm>
            <a:off x="439948" y="1216324"/>
            <a:ext cx="556116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solidFill>
                  <a:schemeClr val="tx1"/>
                </a:solidFill>
              </a:rPr>
              <a:t> </a:t>
            </a:r>
            <a:r>
              <a:rPr lang="en-US" b="1">
                <a:solidFill>
                  <a:schemeClr val="accent2"/>
                </a:solidFill>
              </a:rPr>
              <a:t>Microsoft Copilot</a:t>
            </a:r>
            <a:r>
              <a:rPr lang="en-US">
                <a:solidFill>
                  <a:schemeClr val="tx1"/>
                </a:solidFill>
              </a:rPr>
              <a:t> - https://copilot.microsoft.com/</a:t>
            </a:r>
          </a:p>
        </p:txBody>
      </p:sp>
      <p:sp>
        <p:nvSpPr>
          <p:cNvPr id="10" name="TextBox 9">
            <a:extLst>
              <a:ext uri="{FF2B5EF4-FFF2-40B4-BE49-F238E27FC236}">
                <a16:creationId xmlns:a16="http://schemas.microsoft.com/office/drawing/2014/main" id="{85D0A1A3-631F-23BB-793C-C4D4311D6AC6}"/>
              </a:ext>
            </a:extLst>
          </p:cNvPr>
          <p:cNvSpPr txBox="1"/>
          <p:nvPr/>
        </p:nvSpPr>
        <p:spPr>
          <a:xfrm>
            <a:off x="439947" y="4882551"/>
            <a:ext cx="6222519"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b="1">
                <a:solidFill>
                  <a:schemeClr val="accent2"/>
                </a:solidFill>
              </a:rPr>
              <a:t>Duolingo </a:t>
            </a:r>
            <a:r>
              <a:rPr lang="en-US">
                <a:solidFill>
                  <a:srgbClr val="FFFFFF"/>
                </a:solidFill>
              </a:rPr>
              <a:t>– AI powered language learning app -  https://www.duolingo.com/</a:t>
            </a:r>
            <a:endParaRPr lang="en-US"/>
          </a:p>
        </p:txBody>
      </p:sp>
      <p:pic>
        <p:nvPicPr>
          <p:cNvPr id="13" name="Picture 12" descr="A green square with a yellow beak and eyes&#10;&#10;AI-generated content may be incorrect.">
            <a:extLst>
              <a:ext uri="{FF2B5EF4-FFF2-40B4-BE49-F238E27FC236}">
                <a16:creationId xmlns:a16="http://schemas.microsoft.com/office/drawing/2014/main" id="{8F78C465-4B99-7188-99FE-F0C553DF8759}"/>
              </a:ext>
            </a:extLst>
          </p:cNvPr>
          <p:cNvPicPr>
            <a:picLocks noChangeAspect="1"/>
          </p:cNvPicPr>
          <p:nvPr/>
        </p:nvPicPr>
        <p:blipFill>
          <a:blip r:embed="rId5"/>
          <a:stretch>
            <a:fillRect/>
          </a:stretch>
        </p:blipFill>
        <p:spPr>
          <a:xfrm>
            <a:off x="7365089" y="4192078"/>
            <a:ext cx="2108699" cy="1815141"/>
          </a:xfrm>
          <a:prstGeom prst="rect">
            <a:avLst/>
          </a:prstGeom>
        </p:spPr>
      </p:pic>
    </p:spTree>
    <p:extLst>
      <p:ext uri="{BB962C8B-B14F-4D97-AF65-F5344CB8AC3E}">
        <p14:creationId xmlns:p14="http://schemas.microsoft.com/office/powerpoint/2010/main" val="3963094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D81AE-5071-6263-7A41-8B48680061A3}"/>
              </a:ext>
            </a:extLst>
          </p:cNvPr>
          <p:cNvSpPr>
            <a:spLocks noGrp="1"/>
          </p:cNvSpPr>
          <p:nvPr>
            <p:ph type="title"/>
          </p:nvPr>
        </p:nvSpPr>
        <p:spPr/>
        <p:txBody>
          <a:bodyPr/>
          <a:lstStyle/>
          <a:p>
            <a:r>
              <a:rPr lang="en-US">
                <a:ea typeface="+mj-lt"/>
                <a:cs typeface="+mj-lt"/>
              </a:rPr>
              <a:t>How will AI impact the future of the translators?</a:t>
            </a:r>
          </a:p>
        </p:txBody>
      </p:sp>
      <p:sp>
        <p:nvSpPr>
          <p:cNvPr id="3" name="Footer Placeholder 2">
            <a:extLst>
              <a:ext uri="{FF2B5EF4-FFF2-40B4-BE49-F238E27FC236}">
                <a16:creationId xmlns:a16="http://schemas.microsoft.com/office/drawing/2014/main" id="{E5447F0E-6527-E6F7-E9BC-42CEC4511030}"/>
              </a:ext>
            </a:extLst>
          </p:cNvPr>
          <p:cNvSpPr>
            <a:spLocks noGrp="1"/>
          </p:cNvSpPr>
          <p:nvPr>
            <p:ph type="ftr" sz="quarter" idx="10"/>
          </p:nvPr>
        </p:nvSpPr>
        <p:spPr/>
        <p:txBody>
          <a:bodyPr/>
          <a:lstStyle/>
          <a:p>
            <a:pPr>
              <a:lnSpc>
                <a:spcPct val="100000"/>
              </a:lnSpc>
            </a:pPr>
            <a:r>
              <a:rPr lang="en-US"/>
              <a:t>Restricted | © Siemens 2025 | GBS ENG | ENG GenAI Community</a:t>
            </a:r>
          </a:p>
        </p:txBody>
      </p:sp>
      <p:sp>
        <p:nvSpPr>
          <p:cNvPr id="5" name="Rectangle 4">
            <a:extLst>
              <a:ext uri="{FF2B5EF4-FFF2-40B4-BE49-F238E27FC236}">
                <a16:creationId xmlns:a16="http://schemas.microsoft.com/office/drawing/2014/main" id="{9DFAA91D-6DB7-6B4F-11AF-685D8C5CA7F3}"/>
              </a:ext>
            </a:extLst>
          </p:cNvPr>
          <p:cNvSpPr/>
          <p:nvPr/>
        </p:nvSpPr>
        <p:spPr>
          <a:xfrm>
            <a:off x="2473127" y="1449349"/>
            <a:ext cx="5702483" cy="54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sz="2400" b="1">
                <a:solidFill>
                  <a:schemeClr val="tx1"/>
                </a:solidFill>
                <a:cs typeface="Arial"/>
              </a:rPr>
              <a:t>Enhanced Efficiency and Productivity</a:t>
            </a:r>
            <a:endParaRPr lang="en-US" sz="2400">
              <a:solidFill>
                <a:schemeClr val="tx1"/>
              </a:solidFill>
              <a:cs typeface="Arial"/>
            </a:endParaRPr>
          </a:p>
        </p:txBody>
      </p:sp>
      <p:sp>
        <p:nvSpPr>
          <p:cNvPr id="6" name="Arrow: Right 5">
            <a:extLst>
              <a:ext uri="{FF2B5EF4-FFF2-40B4-BE49-F238E27FC236}">
                <a16:creationId xmlns:a16="http://schemas.microsoft.com/office/drawing/2014/main" id="{18D4C8D6-30BE-736A-17BE-5E2496B36A13}"/>
              </a:ext>
            </a:extLst>
          </p:cNvPr>
          <p:cNvSpPr/>
          <p:nvPr/>
        </p:nvSpPr>
        <p:spPr>
          <a:xfrm>
            <a:off x="683823" y="1437606"/>
            <a:ext cx="1516616" cy="685833"/>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7" name="Rectangle 6">
            <a:extLst>
              <a:ext uri="{FF2B5EF4-FFF2-40B4-BE49-F238E27FC236}">
                <a16:creationId xmlns:a16="http://schemas.microsoft.com/office/drawing/2014/main" id="{F01F24DA-4677-ECD9-6EE7-9E90F33A59BC}"/>
              </a:ext>
            </a:extLst>
          </p:cNvPr>
          <p:cNvSpPr/>
          <p:nvPr/>
        </p:nvSpPr>
        <p:spPr>
          <a:xfrm>
            <a:off x="2463483" y="2517584"/>
            <a:ext cx="5702483" cy="524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sz="2400" b="1">
                <a:solidFill>
                  <a:schemeClr val="tx1"/>
                </a:solidFill>
                <a:ea typeface="+mn-lt"/>
                <a:cs typeface="+mn-lt"/>
              </a:rPr>
              <a:t>Improved Accuracy</a:t>
            </a:r>
            <a:endParaRPr lang="en-US" sz="2400">
              <a:solidFill>
                <a:schemeClr val="tx1"/>
              </a:solidFill>
              <a:ea typeface="+mn-lt"/>
              <a:cs typeface="+mn-lt"/>
            </a:endParaRPr>
          </a:p>
        </p:txBody>
      </p:sp>
      <p:sp>
        <p:nvSpPr>
          <p:cNvPr id="8" name="Arrow: Right 7">
            <a:extLst>
              <a:ext uri="{FF2B5EF4-FFF2-40B4-BE49-F238E27FC236}">
                <a16:creationId xmlns:a16="http://schemas.microsoft.com/office/drawing/2014/main" id="{DFC672C6-16D0-A4C0-C451-5CC770869597}"/>
              </a:ext>
            </a:extLst>
          </p:cNvPr>
          <p:cNvSpPr/>
          <p:nvPr/>
        </p:nvSpPr>
        <p:spPr>
          <a:xfrm>
            <a:off x="683822" y="2498618"/>
            <a:ext cx="1516616" cy="685833"/>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9" name="Rectangle 8">
            <a:extLst>
              <a:ext uri="{FF2B5EF4-FFF2-40B4-BE49-F238E27FC236}">
                <a16:creationId xmlns:a16="http://schemas.microsoft.com/office/drawing/2014/main" id="{66651964-6EB5-8281-CD4A-11CAAC7FDEF4}"/>
              </a:ext>
            </a:extLst>
          </p:cNvPr>
          <p:cNvSpPr/>
          <p:nvPr/>
        </p:nvSpPr>
        <p:spPr>
          <a:xfrm>
            <a:off x="2463483" y="3518301"/>
            <a:ext cx="5702483" cy="5021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sz="2400" b="1">
                <a:solidFill>
                  <a:schemeClr val="tx1"/>
                </a:solidFill>
                <a:ea typeface="+mn-lt"/>
                <a:cs typeface="+mn-lt"/>
              </a:rPr>
              <a:t>Support for Complex Tasks</a:t>
            </a:r>
            <a:endParaRPr lang="en-US" sz="2400">
              <a:solidFill>
                <a:schemeClr val="tx1"/>
              </a:solidFill>
              <a:cs typeface="Arial"/>
            </a:endParaRPr>
          </a:p>
        </p:txBody>
      </p:sp>
      <p:sp>
        <p:nvSpPr>
          <p:cNvPr id="10" name="Arrow: Right 9">
            <a:extLst>
              <a:ext uri="{FF2B5EF4-FFF2-40B4-BE49-F238E27FC236}">
                <a16:creationId xmlns:a16="http://schemas.microsoft.com/office/drawing/2014/main" id="{31CADCA0-8979-AEC8-1607-59DF37764168}"/>
              </a:ext>
            </a:extLst>
          </p:cNvPr>
          <p:cNvSpPr/>
          <p:nvPr/>
        </p:nvSpPr>
        <p:spPr>
          <a:xfrm>
            <a:off x="683821" y="3501756"/>
            <a:ext cx="1516616" cy="685833"/>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2" name="Rectangle 11">
            <a:extLst>
              <a:ext uri="{FF2B5EF4-FFF2-40B4-BE49-F238E27FC236}">
                <a16:creationId xmlns:a16="http://schemas.microsoft.com/office/drawing/2014/main" id="{9A0C047C-6544-B3D7-7B04-71438E4EB469}"/>
              </a:ext>
            </a:extLst>
          </p:cNvPr>
          <p:cNvSpPr/>
          <p:nvPr/>
        </p:nvSpPr>
        <p:spPr>
          <a:xfrm>
            <a:off x="2463482" y="4539130"/>
            <a:ext cx="5702483" cy="5171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endParaRPr lang="en-US" sz="2400" b="1"/>
          </a:p>
          <a:p>
            <a:pPr algn="ctr"/>
            <a:r>
              <a:rPr lang="en-US" sz="2400" b="1"/>
              <a:t>New Roles for Translators</a:t>
            </a:r>
            <a:endParaRPr lang="en-US" sz="2400" b="1">
              <a:cs typeface="Arial"/>
            </a:endParaRPr>
          </a:p>
          <a:p>
            <a:pPr algn="ctr"/>
            <a:endParaRPr lang="en-US" sz="2400" b="1">
              <a:solidFill>
                <a:schemeClr val="tx1"/>
              </a:solidFill>
              <a:ea typeface="+mn-lt"/>
              <a:cs typeface="+mn-lt"/>
            </a:endParaRPr>
          </a:p>
        </p:txBody>
      </p:sp>
      <p:sp>
        <p:nvSpPr>
          <p:cNvPr id="13" name="Arrow: Right 12">
            <a:extLst>
              <a:ext uri="{FF2B5EF4-FFF2-40B4-BE49-F238E27FC236}">
                <a16:creationId xmlns:a16="http://schemas.microsoft.com/office/drawing/2014/main" id="{48DE60BF-7C38-8BFA-614B-ED3D8AFDFBA7}"/>
              </a:ext>
            </a:extLst>
          </p:cNvPr>
          <p:cNvSpPr/>
          <p:nvPr/>
        </p:nvSpPr>
        <p:spPr>
          <a:xfrm>
            <a:off x="683820" y="4524186"/>
            <a:ext cx="1516616" cy="685833"/>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sp>
        <p:nvSpPr>
          <p:cNvPr id="15" name="Rectangle 14">
            <a:extLst>
              <a:ext uri="{FF2B5EF4-FFF2-40B4-BE49-F238E27FC236}">
                <a16:creationId xmlns:a16="http://schemas.microsoft.com/office/drawing/2014/main" id="{473502A4-04D3-6C39-457B-EEAEB1E35EC1}"/>
              </a:ext>
            </a:extLst>
          </p:cNvPr>
          <p:cNvSpPr/>
          <p:nvPr/>
        </p:nvSpPr>
        <p:spPr>
          <a:xfrm>
            <a:off x="2482773" y="5522977"/>
            <a:ext cx="5702483" cy="5171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r>
              <a:rPr lang="en-US" sz="2400" b="1">
                <a:solidFill>
                  <a:schemeClr val="tx1"/>
                </a:solidFill>
                <a:ea typeface="+mn-lt"/>
                <a:cs typeface="+mn-lt"/>
              </a:rPr>
              <a:t>Cost-Effectiveness</a:t>
            </a:r>
            <a:endParaRPr lang="en-US" sz="2400">
              <a:solidFill>
                <a:schemeClr val="tx1"/>
              </a:solidFill>
              <a:ea typeface="+mn-lt"/>
              <a:cs typeface="+mn-lt"/>
            </a:endParaRPr>
          </a:p>
        </p:txBody>
      </p:sp>
      <p:sp>
        <p:nvSpPr>
          <p:cNvPr id="16" name="Arrow: Right 15">
            <a:extLst>
              <a:ext uri="{FF2B5EF4-FFF2-40B4-BE49-F238E27FC236}">
                <a16:creationId xmlns:a16="http://schemas.microsoft.com/office/drawing/2014/main" id="{D26EE37F-544C-726F-0B55-59820150B923}"/>
              </a:ext>
            </a:extLst>
          </p:cNvPr>
          <p:cNvSpPr/>
          <p:nvPr/>
        </p:nvSpPr>
        <p:spPr>
          <a:xfrm>
            <a:off x="683820" y="5508034"/>
            <a:ext cx="1516616" cy="685833"/>
          </a:xfrm>
          <a:prstGeom prst="rightArrow">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nchorCtr="0"/>
          <a:lstStyle/>
          <a:p>
            <a:pPr algn="l"/>
            <a:endParaRPr lang="en-US"/>
          </a:p>
        </p:txBody>
      </p:sp>
      <p:pic>
        <p:nvPicPr>
          <p:cNvPr id="17" name="Graphic 16" descr="Hourglass 90% with solid fill">
            <a:extLst>
              <a:ext uri="{FF2B5EF4-FFF2-40B4-BE49-F238E27FC236}">
                <a16:creationId xmlns:a16="http://schemas.microsoft.com/office/drawing/2014/main" id="{709B81C8-999A-62BC-9E2C-387C282EF8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96799" y="1411900"/>
            <a:ext cx="641687" cy="641687"/>
          </a:xfrm>
          <a:prstGeom prst="rect">
            <a:avLst/>
          </a:prstGeom>
        </p:spPr>
      </p:pic>
      <p:pic>
        <p:nvPicPr>
          <p:cNvPr id="19" name="Graphic 18" descr="Euro with solid fill">
            <a:extLst>
              <a:ext uri="{FF2B5EF4-FFF2-40B4-BE49-F238E27FC236}">
                <a16:creationId xmlns:a16="http://schemas.microsoft.com/office/drawing/2014/main" id="{F6797385-4A56-23DD-7E5B-95560B80CE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96799" y="5525751"/>
            <a:ext cx="641687" cy="641687"/>
          </a:xfrm>
          <a:prstGeom prst="rect">
            <a:avLst/>
          </a:prstGeom>
        </p:spPr>
      </p:pic>
      <p:pic>
        <p:nvPicPr>
          <p:cNvPr id="21" name="Graphic 20" descr="Checkmark with solid fill">
            <a:extLst>
              <a:ext uri="{FF2B5EF4-FFF2-40B4-BE49-F238E27FC236}">
                <a16:creationId xmlns:a16="http://schemas.microsoft.com/office/drawing/2014/main" id="{3BCB16A3-DA12-C1EB-0ADB-5BD35B649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96799" y="2440363"/>
            <a:ext cx="641687" cy="641687"/>
          </a:xfrm>
          <a:prstGeom prst="rect">
            <a:avLst/>
          </a:prstGeom>
        </p:spPr>
      </p:pic>
      <p:pic>
        <p:nvPicPr>
          <p:cNvPr id="23" name="Graphic 22" descr="Open hand with solid fill">
            <a:extLst>
              <a:ext uri="{FF2B5EF4-FFF2-40B4-BE49-F238E27FC236}">
                <a16:creationId xmlns:a16="http://schemas.microsoft.com/office/drawing/2014/main" id="{22D3969B-E7CA-4E87-1C8C-162F937D4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96799" y="3468826"/>
            <a:ext cx="641687" cy="641687"/>
          </a:xfrm>
          <a:prstGeom prst="rect">
            <a:avLst/>
          </a:prstGeom>
        </p:spPr>
      </p:pic>
      <p:pic>
        <p:nvPicPr>
          <p:cNvPr id="25" name="Graphic 24" descr="Gender with solid fill">
            <a:extLst>
              <a:ext uri="{FF2B5EF4-FFF2-40B4-BE49-F238E27FC236}">
                <a16:creationId xmlns:a16="http://schemas.microsoft.com/office/drawing/2014/main" id="{686C5F33-5316-DA9F-8456-B4FAEF1CA91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96799" y="4497289"/>
            <a:ext cx="641687" cy="641687"/>
          </a:xfrm>
          <a:prstGeom prst="rect">
            <a:avLst/>
          </a:prstGeom>
        </p:spPr>
      </p:pic>
    </p:spTree>
    <p:extLst>
      <p:ext uri="{BB962C8B-B14F-4D97-AF65-F5344CB8AC3E}">
        <p14:creationId xmlns:p14="http://schemas.microsoft.com/office/powerpoint/2010/main" val="2295632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0F9D3-FD9C-3B1C-FE54-CF7F94C0F91E}"/>
              </a:ext>
            </a:extLst>
          </p:cNvPr>
          <p:cNvSpPr>
            <a:spLocks noGrp="1"/>
          </p:cNvSpPr>
          <p:nvPr>
            <p:ph type="title"/>
          </p:nvPr>
        </p:nvSpPr>
        <p:spPr/>
        <p:txBody>
          <a:bodyPr/>
          <a:lstStyle/>
          <a:p>
            <a:r>
              <a:rPr lang="en-US"/>
              <a:t>Let's practice! E-Mail translations with Copilot!</a:t>
            </a:r>
            <a:endParaRPr lang="en-US" b="0">
              <a:solidFill>
                <a:srgbClr val="000000"/>
              </a:solidFill>
            </a:endParaRPr>
          </a:p>
          <a:p>
            <a:endParaRPr lang="en-US">
              <a:cs typeface="Arial"/>
            </a:endParaRPr>
          </a:p>
        </p:txBody>
      </p:sp>
      <p:sp>
        <p:nvSpPr>
          <p:cNvPr id="3" name="Footer Placeholder 2">
            <a:extLst>
              <a:ext uri="{FF2B5EF4-FFF2-40B4-BE49-F238E27FC236}">
                <a16:creationId xmlns:a16="http://schemas.microsoft.com/office/drawing/2014/main" id="{7F3AC051-4247-E66C-1C50-A89D1C5B0877}"/>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6" name="Picture 5" descr="A cat sitting in front of a computer&#10;&#10;AI-generated content may be incorrect.">
            <a:extLst>
              <a:ext uri="{FF2B5EF4-FFF2-40B4-BE49-F238E27FC236}">
                <a16:creationId xmlns:a16="http://schemas.microsoft.com/office/drawing/2014/main" id="{EE492DE4-E824-CDB0-4EDC-8FE859631399}"/>
              </a:ext>
            </a:extLst>
          </p:cNvPr>
          <p:cNvPicPr>
            <a:picLocks noChangeAspect="1"/>
          </p:cNvPicPr>
          <p:nvPr/>
        </p:nvPicPr>
        <p:blipFill>
          <a:blip r:embed="rId3"/>
          <a:stretch>
            <a:fillRect/>
          </a:stretch>
        </p:blipFill>
        <p:spPr>
          <a:xfrm>
            <a:off x="3784922" y="1458266"/>
            <a:ext cx="4572000" cy="4680285"/>
          </a:xfrm>
          <a:prstGeom prst="rect">
            <a:avLst/>
          </a:prstGeom>
        </p:spPr>
      </p:pic>
    </p:spTree>
    <p:extLst>
      <p:ext uri="{BB962C8B-B14F-4D97-AF65-F5344CB8AC3E}">
        <p14:creationId xmlns:p14="http://schemas.microsoft.com/office/powerpoint/2010/main" val="2028444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10D54-FF4A-A676-4CBC-575D6E01F920}"/>
              </a:ext>
            </a:extLst>
          </p:cNvPr>
          <p:cNvSpPr>
            <a:spLocks noGrp="1"/>
          </p:cNvSpPr>
          <p:nvPr>
            <p:ph type="title"/>
          </p:nvPr>
        </p:nvSpPr>
        <p:spPr/>
        <p:txBody>
          <a:bodyPr/>
          <a:lstStyle/>
          <a:p>
            <a:r>
              <a:rPr lang="en-US"/>
              <a:t>Let's practice! Translation of documents with Copilot</a:t>
            </a:r>
            <a:endParaRPr lang="en-US">
              <a:cs typeface="Arial"/>
            </a:endParaRPr>
          </a:p>
        </p:txBody>
      </p:sp>
      <p:sp>
        <p:nvSpPr>
          <p:cNvPr id="3" name="Footer Placeholder 2">
            <a:extLst>
              <a:ext uri="{FF2B5EF4-FFF2-40B4-BE49-F238E27FC236}">
                <a16:creationId xmlns:a16="http://schemas.microsoft.com/office/drawing/2014/main" id="{2D607E18-8B04-D778-23E5-8AEA74E89138}"/>
              </a:ext>
            </a:extLst>
          </p:cNvPr>
          <p:cNvSpPr>
            <a:spLocks noGrp="1"/>
          </p:cNvSpPr>
          <p:nvPr>
            <p:ph type="ftr" sz="quarter" idx="10"/>
          </p:nvPr>
        </p:nvSpPr>
        <p:spPr/>
        <p:txBody>
          <a:bodyPr/>
          <a:lstStyle/>
          <a:p>
            <a:pPr>
              <a:lnSpc>
                <a:spcPct val="100000"/>
              </a:lnSpc>
            </a:pPr>
            <a:r>
              <a:rPr lang="en-US"/>
              <a:t>Restricted | © Siemens 2025 | GBS ENG | ENG GenAI Community</a:t>
            </a:r>
          </a:p>
        </p:txBody>
      </p:sp>
      <p:pic>
        <p:nvPicPr>
          <p:cNvPr id="4" name="Picture 3" descr="A person sitting at a desk with a computer&#10;&#10;AI-generated content may be incorrect.">
            <a:extLst>
              <a:ext uri="{FF2B5EF4-FFF2-40B4-BE49-F238E27FC236}">
                <a16:creationId xmlns:a16="http://schemas.microsoft.com/office/drawing/2014/main" id="{58592DCF-5CEE-260D-5ADC-EC4DAF532DAD}"/>
              </a:ext>
            </a:extLst>
          </p:cNvPr>
          <p:cNvPicPr>
            <a:picLocks noChangeAspect="1"/>
          </p:cNvPicPr>
          <p:nvPr/>
        </p:nvPicPr>
        <p:blipFill>
          <a:blip r:embed="rId3"/>
          <a:stretch>
            <a:fillRect/>
          </a:stretch>
        </p:blipFill>
        <p:spPr>
          <a:xfrm>
            <a:off x="3692101" y="1450846"/>
            <a:ext cx="4666943" cy="4716592"/>
          </a:xfrm>
          <a:prstGeom prst="rect">
            <a:avLst/>
          </a:prstGeom>
        </p:spPr>
      </p:pic>
    </p:spTree>
    <p:extLst>
      <p:ext uri="{BB962C8B-B14F-4D97-AF65-F5344CB8AC3E}">
        <p14:creationId xmlns:p14="http://schemas.microsoft.com/office/powerpoint/2010/main" val="1477958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Presentation8" id="{5D671BA4-9DD7-45B2-91B5-C0003C5DFD29}" vid="{06752C60-1E15-4E91-A7A6-0E412AD2E6C5}"/>
    </a:ext>
  </a:extLst>
</a:theme>
</file>

<file path=ppt/theme/theme2.xml><?xml version="1.0" encoding="utf-8"?>
<a:theme xmlns:a="http://schemas.openxmlformats.org/drawingml/2006/main" name="Siemens 2022">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C1B6"/>
      </a:hlink>
      <a:folHlink>
        <a:srgbClr val="00C1B6"/>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08000" tIns="72000" rIns="108000" bIns="72000" rtlCol="0" anchor="t" anchorCtr="0"/>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solidFill>
              <a:schemeClr val="tx1"/>
            </a:solidFill>
          </a:defRPr>
        </a:defPPr>
      </a:lstStyle>
    </a:txDef>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Presentation8" id="{5D671BA4-9DD7-45B2-91B5-C0003C5DFD29}" vid="{06752C60-1E15-4E91-A7A6-0E412AD2E6C5}"/>
    </a:ext>
  </a:extLst>
</a:theme>
</file>

<file path=ppt/theme/theme3.xml><?xml version="1.0" encoding="utf-8"?>
<a:theme xmlns:a="http://schemas.openxmlformats.org/drawingml/2006/main" name="Siemens 2020">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BEDC"/>
      </a:hlink>
      <a:folHlink>
        <a:srgbClr val="0087BE"/>
      </a:folHlink>
    </a:clrScheme>
    <a:fontScheme name="Siemens AG Them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defPPr algn="l">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headEnd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err="1" smtClean="0"/>
        </a:defPPr>
      </a:lstStyle>
    </a:txDef>
  </a:objectDefaults>
  <a:extraClrSchemeLst/>
  <a:custClrLst>
    <a:custClr name="Siemens Petrol | 0 153 153">
      <a:srgbClr val="009999"/>
    </a:custClr>
    <a:custClr name="No color">
      <a:srgbClr val="FFFFFF"/>
    </a:custClr>
    <a:custClr name="Dark Blue | 0 85 124">
      <a:srgbClr val="00557C"/>
    </a:custClr>
    <a:custClr name="Dark Green | 0 100 110">
      <a:srgbClr val="00646E"/>
    </a:custClr>
    <a:custClr name="Dark Sand | 170 170 150">
      <a:srgbClr val="AAAA96"/>
    </a:custClr>
    <a:custClr name="Deep Blue | 0 0 40">
      <a:srgbClr val="000028"/>
    </a:custClr>
    <a:custClr name="Deep Blue 40% (Gray) | 153 153 169">
      <a:srgbClr val="9999A9"/>
    </a:custClr>
    <a:custClr name="Dark Purple | 80 0 120">
      <a:srgbClr val="500078"/>
    </a:custClr>
    <a:custClr name="Dark Orange | 236 102 2">
      <a:srgbClr val="EC6602"/>
    </a:custClr>
    <a:custClr name="Red | 239 1 55">
      <a:srgbClr val="EF0137"/>
    </a:custClr>
    <a:custClr name="Deep Blue | 0 0 40">
      <a:srgbClr val="000028"/>
    </a:custClr>
    <a:custClr name="No color">
      <a:srgbClr val="FFFFFF"/>
    </a:custClr>
    <a:custClr name="Blue | 0 135 190">
      <a:srgbClr val="0087BE"/>
    </a:custClr>
    <a:custClr name="Green | 0 175 142">
      <a:srgbClr val="00AF8E"/>
    </a:custClr>
    <a:custClr name="Soft Sand | 197 197 184">
      <a:srgbClr val="C5C5B8"/>
    </a:custClr>
    <a:custClr name="Deep Blue 80% | 51 51 83">
      <a:srgbClr val="333353"/>
    </a:custClr>
    <a:custClr name="Deep Blue 20% (Soft Gray) | 204 204 212">
      <a:srgbClr val="CCCCD4"/>
    </a:custClr>
    <a:custClr name="Purple | 170 50 190">
      <a:srgbClr val="AA32BE"/>
    </a:custClr>
    <a:custClr name="Orange | 255 144 0">
      <a:srgbClr val="FF9000"/>
    </a:custClr>
    <a:custClr name="Soft Red | 254 131 137">
      <a:srgbClr val="FE8389"/>
    </a:custClr>
    <a:custClr name="Light Sand | 243 243 240">
      <a:srgbClr val="F3F3F0"/>
    </a:custClr>
    <a:custClr name="No color">
      <a:srgbClr val="FFFFFF"/>
    </a:custClr>
    <a:custClr name="Soft Blue | 0 190 220">
      <a:srgbClr val="00BEDC"/>
    </a:custClr>
    <a:custClr name="Soft Green | 0 215 160">
      <a:srgbClr val="00D7A0"/>
    </a:custClr>
    <a:custClr name="Bright Sand | 223 223 217">
      <a:srgbClr val="DFDFD9"/>
    </a:custClr>
    <a:custClr name="Deep Blue 60% (Dark Gray) | 102 102 126">
      <a:srgbClr val="66667E"/>
    </a:custClr>
    <a:custClr name="Deep Blue 10% (Light Gray) | 229 229 233">
      <a:srgbClr val="E5E5E9"/>
    </a:custClr>
    <a:custClr name="Yellow | 255 215 50">
      <a:srgbClr val="FFD732"/>
    </a:custClr>
    <a:custClr name="Bold Green">
      <a:srgbClr val="00FFB9"/>
    </a:custClr>
    <a:custClr name="Bold Blue">
      <a:srgbClr val="00E6DC"/>
    </a:custClr>
  </a:custClr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Siemens AG Theme Color">
      <a:dk1>
        <a:srgbClr val="000000"/>
      </a:dk1>
      <a:lt1>
        <a:sysClr val="window" lastClr="FFFFFF"/>
      </a:lt1>
      <a:dk2>
        <a:srgbClr val="000028"/>
      </a:dk2>
      <a:lt2>
        <a:srgbClr val="F3F3F0"/>
      </a:lt2>
      <a:accent1>
        <a:srgbClr val="009999"/>
      </a:accent1>
      <a:accent2>
        <a:srgbClr val="00D7A0"/>
      </a:accent2>
      <a:accent3>
        <a:srgbClr val="00BEDC"/>
      </a:accent3>
      <a:accent4>
        <a:srgbClr val="0087BE"/>
      </a:accent4>
      <a:accent5>
        <a:srgbClr val="00557C"/>
      </a:accent5>
      <a:accent6>
        <a:srgbClr val="000028"/>
      </a:accent6>
      <a:hlink>
        <a:srgbClr val="00FFB9"/>
      </a:hlink>
      <a:folHlink>
        <a:srgbClr val="00E6DC"/>
      </a:folHlink>
    </a:clrScheme>
    <a:fontScheme name="Siemens A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Siemens Petrol | 0 153 153">
      <a:srgbClr val="009999"/>
    </a:custClr>
    <a:custClr name="Light Petrol | 0 193 182">
      <a:srgbClr val="00C1B6"/>
    </a:custClr>
    <a:custClr name="Dark Sand | 170 170 150">
      <a:srgbClr val="AAAA96"/>
    </a:custClr>
    <a:custClr name="Dark Yellow | 247 198 0">
      <a:srgbClr val="F7C600"/>
    </a:custClr>
    <a:custClr name="Dark Green | 0 100 110">
      <a:srgbClr val="00646E"/>
    </a:custClr>
    <a:custClr name="Dark Blue | 0 85 124">
      <a:srgbClr val="00557C"/>
    </a:custClr>
    <a:custClr name="Dark Purple | 85 59 163">
      <a:srgbClr val="553BA3"/>
    </a:custClr>
    <a:custClr name="Deep Blue | 0 0 40">
      <a:srgbClr val="000028"/>
    </a:custClr>
    <a:custClr name="Deep Blue 40% (Gray) | 153 153 169">
      <a:srgbClr val="9999A9"/>
    </a:custClr>
    <a:custClr name="Red | 239 1 55">
      <a:srgbClr val="EF0137"/>
    </a:custClr>
    <a:custClr name="Bold Green">
      <a:srgbClr val="00FFB9"/>
    </a:custClr>
    <a:custClr name="Deep Blue | 0 0 40">
      <a:srgbClr val="000028"/>
    </a:custClr>
    <a:custClr name="Soft Sand | 197 197 184">
      <a:srgbClr val="C5C5B8"/>
    </a:custClr>
    <a:custClr name="Yellow | 255 215 50">
      <a:srgbClr val="FFD732"/>
    </a:custClr>
    <a:custClr name="Green | 0 175 142">
      <a:srgbClr val="00AF8E"/>
    </a:custClr>
    <a:custClr name="Blue | 0 135 190">
      <a:srgbClr val="0087BE"/>
    </a:custClr>
    <a:custClr name="Purple | 128 92 255">
      <a:srgbClr val="805CFF"/>
    </a:custClr>
    <a:custClr name="Deep Blue 80% | 51 51 83">
      <a:srgbClr val="333353"/>
    </a:custClr>
    <a:custClr name="Deep Blue 20% (Soft Gray) | 204 204 212">
      <a:srgbClr val="CCCCD4"/>
    </a:custClr>
    <a:custClr name="Dark Orange | 236 102 2">
      <a:srgbClr val="EC6602"/>
    </a:custClr>
    <a:custClr name="Bold Blue">
      <a:srgbClr val="00E6DC"/>
    </a:custClr>
    <a:custClr name="Light Sand | 243 243 240">
      <a:srgbClr val="F3F3F0"/>
    </a:custClr>
    <a:custClr name="Bright Sand | 223 223 217">
      <a:srgbClr val="DFDFD9"/>
    </a:custClr>
    <a:custClr name="Soft Yellow | 255 226 112">
      <a:srgbClr val="FFE270"/>
    </a:custClr>
    <a:custClr name="Soft Green | 0 215 160">
      <a:srgbClr val="00D7A0"/>
    </a:custClr>
    <a:custClr name="Soft Blue | 0 190 220">
      <a:srgbClr val="00BEDC"/>
    </a:custClr>
    <a:custClr name="Soft Purple | 180 168 255">
      <a:srgbClr val="B4A8FF"/>
    </a:custClr>
    <a:custClr name="Deep Blue 60% (Dark Gray) | 102 102 126">
      <a:srgbClr val="66667E"/>
    </a:custClr>
    <a:custClr name="Deep Blue 10% (Light Gray) | 229 229 233">
      <a:srgbClr val="E5E5E9"/>
    </a:custClr>
    <a:custClr name="Orange | 255 144 0">
      <a:srgbClr val="FF9000"/>
    </a:custClr>
  </a:custClr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8C542B1562A043837DF1D3ADA83D36" ma:contentTypeVersion="20" ma:contentTypeDescription="Create a new document." ma:contentTypeScope="" ma:versionID="b5280f7d8e1e623815c610f4b473396b">
  <xsd:schema xmlns:xsd="http://www.w3.org/2001/XMLSchema" xmlns:xs="http://www.w3.org/2001/XMLSchema" xmlns:p="http://schemas.microsoft.com/office/2006/metadata/properties" xmlns:ns1="http://schemas.microsoft.com/sharepoint/v3" xmlns:ns2="7df26da0-eeb8-4189-84a3-b9f5cb70c9cd" xmlns:ns3="7ef2950f-ca5c-4088-83aa-b1ee14c73df4" xmlns:ns4="56810815-8df0-4f10-8da7-34164765fbe3" targetNamespace="http://schemas.microsoft.com/office/2006/metadata/properties" ma:root="true" ma:fieldsID="712958e0006b4e255c5b99dd9345a383" ns1:_="" ns2:_="" ns3:_="" ns4:_="">
    <xsd:import namespace="http://schemas.microsoft.com/sharepoint/v3"/>
    <xsd:import namespace="7df26da0-eeb8-4189-84a3-b9f5cb70c9cd"/>
    <xsd:import namespace="7ef2950f-ca5c-4088-83aa-b1ee14c73df4"/>
    <xsd:import namespace="56810815-8df0-4f10-8da7-34164765fbe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4:TaxCatchAll" minOccurs="0"/>
                <xsd:element ref="ns2:MediaServiceLocation"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f26da0-eeb8-4189-84a3-b9f5cb70c9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63edab7-d5f1-4c02-989a-0e8ed7c6c383"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dexed="true"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SearchProperties" ma:index="2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ef2950f-ca5c-4088-83aa-b1ee14c73df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810815-8df0-4f10-8da7-34164765fbe3"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09102aa-1e6d-4b6d-b261-0fd76c5c766f}" ma:internalName="TaxCatchAll" ma:showField="CatchAllData" ma:web="7ef2950f-ca5c-4088-83aa-b1ee14c73df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7df26da0-eeb8-4189-84a3-b9f5cb70c9cd">
      <Terms xmlns="http://schemas.microsoft.com/office/infopath/2007/PartnerControls"/>
    </lcf76f155ced4ddcb4097134ff3c332f>
    <TaxCatchAll xmlns="56810815-8df0-4f10-8da7-34164765fbe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E7AA360-3393-43B8-806B-C4A3B0CD017B}">
  <ds:schemaRefs>
    <ds:schemaRef ds:uri="56810815-8df0-4f10-8da7-34164765fbe3"/>
    <ds:schemaRef ds:uri="7df26da0-eeb8-4189-84a3-b9f5cb70c9cd"/>
    <ds:schemaRef ds:uri="7ef2950f-ca5c-4088-83aa-b1ee14c73d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0E68C23-D3E8-46ED-8310-64B685F77EA1}">
  <ds:schemaRefs>
    <ds:schemaRef ds:uri="http://schemas.microsoft.com/sharepoint/v3/contenttype/forms"/>
  </ds:schemaRefs>
</ds:datastoreItem>
</file>

<file path=customXml/itemProps3.xml><?xml version="1.0" encoding="utf-8"?>
<ds:datastoreItem xmlns:ds="http://schemas.openxmlformats.org/officeDocument/2006/customXml" ds:itemID="{6879D179-4182-4A8F-B31B-4B78A069ED50}">
  <ds:schemaRef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56810815-8df0-4f10-8da7-34164765fbe3"/>
    <ds:schemaRef ds:uri="http://schemas.microsoft.com/sharepoint/v3"/>
    <ds:schemaRef ds:uri="http://schemas.openxmlformats.org/package/2006/metadata/core-properties"/>
    <ds:schemaRef ds:uri="http://purl.org/dc/terms/"/>
    <ds:schemaRef ds:uri="7ef2950f-ca5c-4088-83aa-b1ee14c73df4"/>
    <ds:schemaRef ds:uri="7df26da0-eeb8-4189-84a3-b9f5cb70c9cd"/>
    <ds:schemaRef ds:uri="http://www.w3.org/XML/1998/namespace"/>
  </ds:schemaRefs>
</ds:datastoreItem>
</file>

<file path=docMetadata/LabelInfo.xml><?xml version="1.0" encoding="utf-8"?>
<clbl:labelList xmlns:clbl="http://schemas.microsoft.com/office/2020/mipLabelMetadata">
  <clbl:label id="{9d258917-277f-42cd-a3cd-14c4e9ee58bc}" enabled="1" method="Standard" siteId="{38ae3bcd-9579-4fd4-adda-b42e1495d55a}" removed="0"/>
</clbl:labelList>
</file>

<file path=docProps/app.xml><?xml version="1.0" encoding="utf-8"?>
<Properties xmlns="http://schemas.openxmlformats.org/officeDocument/2006/extended-properties" xmlns:vt="http://schemas.openxmlformats.org/officeDocument/2006/docPropsVTypes">
  <Template>blank</Template>
  <TotalTime>10</TotalTime>
  <Words>1921</Words>
  <Application>Microsoft Office PowerPoint</Application>
  <PresentationFormat>Widescreen</PresentationFormat>
  <Paragraphs>188</Paragraphs>
  <Slides>18</Slides>
  <Notes>16</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18</vt:i4>
      </vt:variant>
    </vt:vector>
  </HeadingPairs>
  <TitlesOfParts>
    <vt:vector size="29" baseType="lpstr">
      <vt:lpstr>ADLaM Display</vt:lpstr>
      <vt:lpstr>Aptos</vt:lpstr>
      <vt:lpstr>Arial</vt:lpstr>
      <vt:lpstr>Arial,Sans-Serif</vt:lpstr>
      <vt:lpstr>Calibri</vt:lpstr>
      <vt:lpstr>Courier New</vt:lpstr>
      <vt:lpstr>Wingdings</vt:lpstr>
      <vt:lpstr>Siemens 2022</vt:lpstr>
      <vt:lpstr>Siemens 2022</vt:lpstr>
      <vt:lpstr>Siemens 2020</vt:lpstr>
      <vt:lpstr>think-cell Slide</vt:lpstr>
      <vt:lpstr>ENG GenAI Community</vt:lpstr>
      <vt:lpstr>PowerPoint Presentation</vt:lpstr>
      <vt:lpstr>PowerPoint Presentation</vt:lpstr>
      <vt:lpstr>Key terms</vt:lpstr>
      <vt:lpstr>Computational linguistics and AI</vt:lpstr>
      <vt:lpstr>AI and translations</vt:lpstr>
      <vt:lpstr>How will AI impact the future of the translators?</vt:lpstr>
      <vt:lpstr>Let's practice! E-Mail translations with Copilot! </vt:lpstr>
      <vt:lpstr>Let's practice! Translation of documents with Copilot</vt:lpstr>
      <vt:lpstr>Do it yourself</vt:lpstr>
      <vt:lpstr>Lets' practice! Cultural context</vt:lpstr>
      <vt:lpstr>PowerPoint Presentation</vt:lpstr>
      <vt:lpstr>Explanation of Excel Formulas &amp; Concepts from Copilot</vt:lpstr>
      <vt:lpstr>Generate Formulas from Description</vt:lpstr>
      <vt:lpstr>Automate Tasks with VBA</vt:lpstr>
      <vt:lpstr>Troubleshoot Formula Errors</vt:lpstr>
      <vt:lpstr>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Sahu, Princy (GBS ENG)</dc:creator>
  <cp:keywords>Template</cp:keywords>
  <dc:description>Version 3.4.4
April 2023</dc:description>
  <cp:lastModifiedBy>Hasanov, Metin (GBS CEE ENG IMP)</cp:lastModifiedBy>
  <cp:revision>3</cp:revision>
  <dcterms:created xsi:type="dcterms:W3CDTF">2025-02-03T09:16:45Z</dcterms:created>
  <dcterms:modified xsi:type="dcterms:W3CDTF">2025-08-03T18:55:00Z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number">
    <vt:lpwstr>4.0.0</vt:lpwstr>
  </property>
  <property fmtid="{D5CDD505-2E9C-101B-9397-08002B2CF9AE}" pid="3" name="Language">
    <vt:lpwstr>English</vt:lpwstr>
  </property>
  <property fmtid="{D5CDD505-2E9C-101B-9397-08002B2CF9AE}" pid="4" name="ContentTypeId">
    <vt:lpwstr>0x010100078C542B1562A043837DF1D3ADA83D36</vt:lpwstr>
  </property>
  <property fmtid="{D5CDD505-2E9C-101B-9397-08002B2CF9AE}" pid="5" name="MediaServiceImageTags">
    <vt:lpwstr/>
  </property>
</Properties>
</file>